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69" r:id="rId2"/>
    <p:sldId id="281" r:id="rId3"/>
    <p:sldId id="271" r:id="rId4"/>
    <p:sldId id="286" r:id="rId5"/>
    <p:sldId id="264" r:id="rId6"/>
    <p:sldId id="287" r:id="rId7"/>
    <p:sldId id="268" r:id="rId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A0E0"/>
    <a:srgbClr val="06478B"/>
    <a:srgbClr val="1BB3AB"/>
    <a:srgbClr val="0D0619"/>
    <a:srgbClr val="102641"/>
    <a:srgbClr val="E4EEFA"/>
    <a:srgbClr val="BAAF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0805" autoAdjust="0"/>
  </p:normalViewPr>
  <p:slideViewPr>
    <p:cSldViewPr snapToGrid="0">
      <p:cViewPr varScale="1">
        <p:scale>
          <a:sx n="63" d="100"/>
          <a:sy n="63" d="100"/>
        </p:scale>
        <p:origin x="900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57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y Lucia GOMEZ BARRERA" userId="ff4dd980-7582-46d7-ae14-56e7f71041d8" providerId="ADAL" clId="{FD7313BF-0D4C-4EF6-AFA3-422B584A1C50}"/>
    <pc:docChg chg="undo redo custSel addSld delSld modSld sldOrd modMainMaster">
      <pc:chgData name="Nury Lucia GOMEZ BARRERA" userId="ff4dd980-7582-46d7-ae14-56e7f71041d8" providerId="ADAL" clId="{FD7313BF-0D4C-4EF6-AFA3-422B584A1C50}" dt="2025-01-25T02:08:00.144" v="2593" actId="1076"/>
      <pc:docMkLst>
        <pc:docMk/>
      </pc:docMkLst>
      <pc:sldChg chg="modSp del mod">
        <pc:chgData name="Nury Lucia GOMEZ BARRERA" userId="ff4dd980-7582-46d7-ae14-56e7f71041d8" providerId="ADAL" clId="{FD7313BF-0D4C-4EF6-AFA3-422B584A1C50}" dt="2025-01-25T01:57:02.117" v="2306" actId="47"/>
        <pc:sldMkLst>
          <pc:docMk/>
          <pc:sldMk cId="4026001868" sldId="257"/>
        </pc:sldMkLst>
        <pc:spChg chg="mod">
          <ac:chgData name="Nury Lucia GOMEZ BARRERA" userId="ff4dd980-7582-46d7-ae14-56e7f71041d8" providerId="ADAL" clId="{FD7313BF-0D4C-4EF6-AFA3-422B584A1C50}" dt="2025-01-24T23:35:50.218" v="1043" actId="14100"/>
          <ac:spMkLst>
            <pc:docMk/>
            <pc:sldMk cId="4026001868" sldId="257"/>
            <ac:spMk id="31" creationId="{01118BDF-A3DF-6AAB-89AE-63F16AEC90FD}"/>
          </ac:spMkLst>
        </pc:spChg>
        <pc:spChg chg="mod">
          <ac:chgData name="Nury Lucia GOMEZ BARRERA" userId="ff4dd980-7582-46d7-ae14-56e7f71041d8" providerId="ADAL" clId="{FD7313BF-0D4C-4EF6-AFA3-422B584A1C50}" dt="2025-01-24T23:36:08.236" v="1049" actId="14100"/>
          <ac:spMkLst>
            <pc:docMk/>
            <pc:sldMk cId="4026001868" sldId="257"/>
            <ac:spMk id="32" creationId="{C17DB284-F1C9-2609-5957-8099C4BC066A}"/>
          </ac:spMkLst>
        </pc:spChg>
        <pc:spChg chg="mod">
          <ac:chgData name="Nury Lucia GOMEZ BARRERA" userId="ff4dd980-7582-46d7-ae14-56e7f71041d8" providerId="ADAL" clId="{FD7313BF-0D4C-4EF6-AFA3-422B584A1C50}" dt="2025-01-24T23:36:26.146" v="1053" actId="14100"/>
          <ac:spMkLst>
            <pc:docMk/>
            <pc:sldMk cId="4026001868" sldId="257"/>
            <ac:spMk id="33" creationId="{CF8D6418-E10B-A2BA-9C0C-F169ED7A5B93}"/>
          </ac:spMkLst>
        </pc:spChg>
      </pc:sldChg>
      <pc:sldChg chg="modSp del mod">
        <pc:chgData name="Nury Lucia GOMEZ BARRERA" userId="ff4dd980-7582-46d7-ae14-56e7f71041d8" providerId="ADAL" clId="{FD7313BF-0D4C-4EF6-AFA3-422B584A1C50}" dt="2025-01-25T01:57:02.117" v="2306" actId="47"/>
        <pc:sldMkLst>
          <pc:docMk/>
          <pc:sldMk cId="2177094698" sldId="262"/>
        </pc:sldMkLst>
        <pc:spChg chg="mod">
          <ac:chgData name="Nury Lucia GOMEZ BARRERA" userId="ff4dd980-7582-46d7-ae14-56e7f71041d8" providerId="ADAL" clId="{FD7313BF-0D4C-4EF6-AFA3-422B584A1C50}" dt="2025-01-24T20:51:42.256" v="230" actId="1076"/>
          <ac:spMkLst>
            <pc:docMk/>
            <pc:sldMk cId="2177094698" sldId="262"/>
            <ac:spMk id="2" creationId="{BC3C9B6E-F335-B013-AA2A-86F76D16E033}"/>
          </ac:spMkLst>
        </pc:spChg>
        <pc:spChg chg="mod">
          <ac:chgData name="Nury Lucia GOMEZ BARRERA" userId="ff4dd980-7582-46d7-ae14-56e7f71041d8" providerId="ADAL" clId="{FD7313BF-0D4C-4EF6-AFA3-422B584A1C50}" dt="2025-01-24T23:35:20.815" v="1039" actId="20577"/>
          <ac:spMkLst>
            <pc:docMk/>
            <pc:sldMk cId="2177094698" sldId="262"/>
            <ac:spMk id="3" creationId="{548DA39B-87B3-37F2-89E7-DCAC46231E2A}"/>
          </ac:spMkLst>
        </pc:spChg>
      </pc:sldChg>
      <pc:sldChg chg="delSp modSp add del mod">
        <pc:chgData name="Nury Lucia GOMEZ BARRERA" userId="ff4dd980-7582-46d7-ae14-56e7f71041d8" providerId="ADAL" clId="{FD7313BF-0D4C-4EF6-AFA3-422B584A1C50}" dt="2025-01-25T02:03:10.411" v="2359" actId="47"/>
        <pc:sldMkLst>
          <pc:docMk/>
          <pc:sldMk cId="2870129898" sldId="263"/>
        </pc:sldMkLst>
        <pc:spChg chg="mod">
          <ac:chgData name="Nury Lucia GOMEZ BARRERA" userId="ff4dd980-7582-46d7-ae14-56e7f71041d8" providerId="ADAL" clId="{FD7313BF-0D4C-4EF6-AFA3-422B584A1C50}" dt="2025-01-24T20:52:52.533" v="272" actId="403"/>
          <ac:spMkLst>
            <pc:docMk/>
            <pc:sldMk cId="2870129898" sldId="263"/>
            <ac:spMk id="2" creationId="{3E750F60-FE87-A2C4-9DAF-53394B32D2D5}"/>
          </ac:spMkLst>
        </pc:spChg>
        <pc:spChg chg="del">
          <ac:chgData name="Nury Lucia GOMEZ BARRERA" userId="ff4dd980-7582-46d7-ae14-56e7f71041d8" providerId="ADAL" clId="{FD7313BF-0D4C-4EF6-AFA3-422B584A1C50}" dt="2025-01-24T20:52:11.310" v="239" actId="478"/>
          <ac:spMkLst>
            <pc:docMk/>
            <pc:sldMk cId="2870129898" sldId="263"/>
            <ac:spMk id="3" creationId="{B4167DFB-8E8C-5955-A0A4-74E44D3B0AA5}"/>
          </ac:spMkLst>
        </pc:spChg>
      </pc:sldChg>
      <pc:sldChg chg="del">
        <pc:chgData name="Nury Lucia GOMEZ BARRERA" userId="ff4dd980-7582-46d7-ae14-56e7f71041d8" providerId="ADAL" clId="{FD7313BF-0D4C-4EF6-AFA3-422B584A1C50}" dt="2025-01-25T01:57:02.117" v="2306" actId="47"/>
        <pc:sldMkLst>
          <pc:docMk/>
          <pc:sldMk cId="3738919582" sldId="264"/>
        </pc:sldMkLst>
      </pc:sldChg>
      <pc:sldChg chg="addSp delSp modSp mod ord">
        <pc:chgData name="Nury Lucia GOMEZ BARRERA" userId="ff4dd980-7582-46d7-ae14-56e7f71041d8" providerId="ADAL" clId="{FD7313BF-0D4C-4EF6-AFA3-422B584A1C50}" dt="2025-01-25T00:31:26.568" v="1432" actId="1076"/>
        <pc:sldMkLst>
          <pc:docMk/>
          <pc:sldMk cId="698024982" sldId="265"/>
        </pc:sldMkLst>
        <pc:spChg chg="del">
          <ac:chgData name="Nury Lucia GOMEZ BARRERA" userId="ff4dd980-7582-46d7-ae14-56e7f71041d8" providerId="ADAL" clId="{FD7313BF-0D4C-4EF6-AFA3-422B584A1C50}" dt="2025-01-25T00:29:09.155" v="1413" actId="478"/>
          <ac:spMkLst>
            <pc:docMk/>
            <pc:sldMk cId="698024982" sldId="265"/>
            <ac:spMk id="2" creationId="{95435FEA-49DA-6114-7ED4-67E11C8E0DEE}"/>
          </ac:spMkLst>
        </pc:spChg>
        <pc:spChg chg="del">
          <ac:chgData name="Nury Lucia GOMEZ BARRERA" userId="ff4dd980-7582-46d7-ae14-56e7f71041d8" providerId="ADAL" clId="{FD7313BF-0D4C-4EF6-AFA3-422B584A1C50}" dt="2025-01-25T00:29:09.155" v="1413" actId="478"/>
          <ac:spMkLst>
            <pc:docMk/>
            <pc:sldMk cId="698024982" sldId="265"/>
            <ac:spMk id="3" creationId="{38AB9FED-95DA-B1F2-CAFB-F8B14E3AA65D}"/>
          </ac:spMkLst>
        </pc:spChg>
        <pc:spChg chg="add mod">
          <ac:chgData name="Nury Lucia GOMEZ BARRERA" userId="ff4dd980-7582-46d7-ae14-56e7f71041d8" providerId="ADAL" clId="{FD7313BF-0D4C-4EF6-AFA3-422B584A1C50}" dt="2025-01-25T00:30:14.354" v="1422" actId="123"/>
          <ac:spMkLst>
            <pc:docMk/>
            <pc:sldMk cId="698024982" sldId="265"/>
            <ac:spMk id="33" creationId="{4EA6EDD4-74E5-E3F7-FD90-F62813135699}"/>
          </ac:spMkLst>
        </pc:spChg>
        <pc:spChg chg="add mod">
          <ac:chgData name="Nury Lucia GOMEZ BARRERA" userId="ff4dd980-7582-46d7-ae14-56e7f71041d8" providerId="ADAL" clId="{FD7313BF-0D4C-4EF6-AFA3-422B584A1C50}" dt="2025-01-25T00:30:55.699" v="1426" actId="1076"/>
          <ac:spMkLst>
            <pc:docMk/>
            <pc:sldMk cId="698024982" sldId="265"/>
            <ac:spMk id="35" creationId="{4E2498FD-F710-977B-7BE0-D7BBBF38A0CB}"/>
          </ac:spMkLst>
        </pc:spChg>
        <pc:spChg chg="add mod">
          <ac:chgData name="Nury Lucia GOMEZ BARRERA" userId="ff4dd980-7582-46d7-ae14-56e7f71041d8" providerId="ADAL" clId="{FD7313BF-0D4C-4EF6-AFA3-422B584A1C50}" dt="2025-01-25T00:31:26.568" v="1432" actId="1076"/>
          <ac:spMkLst>
            <pc:docMk/>
            <pc:sldMk cId="698024982" sldId="265"/>
            <ac:spMk id="37" creationId="{BDF92EB3-F01A-E368-9A21-13DD631B6FDF}"/>
          </ac:spMkLst>
        </pc:spChg>
        <pc:picChg chg="add del mod">
          <ac:chgData name="Nury Lucia GOMEZ BARRERA" userId="ff4dd980-7582-46d7-ae14-56e7f71041d8" providerId="ADAL" clId="{FD7313BF-0D4C-4EF6-AFA3-422B584A1C50}" dt="2025-01-25T00:12:15.829" v="1308" actId="478"/>
          <ac:picMkLst>
            <pc:docMk/>
            <pc:sldMk cId="698024982" sldId="265"/>
            <ac:picMk id="5" creationId="{3516FB40-2D58-BC03-D585-2739CFFFAAA3}"/>
          </ac:picMkLst>
        </pc:picChg>
        <pc:picChg chg="add del mod">
          <ac:chgData name="Nury Lucia GOMEZ BARRERA" userId="ff4dd980-7582-46d7-ae14-56e7f71041d8" providerId="ADAL" clId="{FD7313BF-0D4C-4EF6-AFA3-422B584A1C50}" dt="2025-01-24T23:46:51.517" v="1105" actId="21"/>
          <ac:picMkLst>
            <pc:docMk/>
            <pc:sldMk cId="698024982" sldId="265"/>
            <ac:picMk id="7" creationId="{76EBDC20-C076-0E28-227D-CD7309B4B2E6}"/>
          </ac:picMkLst>
        </pc:picChg>
        <pc:picChg chg="add del mod">
          <ac:chgData name="Nury Lucia GOMEZ BARRERA" userId="ff4dd980-7582-46d7-ae14-56e7f71041d8" providerId="ADAL" clId="{FD7313BF-0D4C-4EF6-AFA3-422B584A1C50}" dt="2025-01-24T23:45:59.517" v="1097" actId="21"/>
          <ac:picMkLst>
            <pc:docMk/>
            <pc:sldMk cId="698024982" sldId="265"/>
            <ac:picMk id="9" creationId="{A50F2131-A974-676A-F047-8FBE567369AF}"/>
          </ac:picMkLst>
        </pc:picChg>
        <pc:picChg chg="add del mod">
          <ac:chgData name="Nury Lucia GOMEZ BARRERA" userId="ff4dd980-7582-46d7-ae14-56e7f71041d8" providerId="ADAL" clId="{FD7313BF-0D4C-4EF6-AFA3-422B584A1C50}" dt="2025-01-25T00:13:33.359" v="1319" actId="478"/>
          <ac:picMkLst>
            <pc:docMk/>
            <pc:sldMk cId="698024982" sldId="265"/>
            <ac:picMk id="11" creationId="{8164C5B5-D6BC-6A46-E3C8-1B81AFB1345D}"/>
          </ac:picMkLst>
        </pc:picChg>
        <pc:picChg chg="add del mod">
          <ac:chgData name="Nury Lucia GOMEZ BARRERA" userId="ff4dd980-7582-46d7-ae14-56e7f71041d8" providerId="ADAL" clId="{FD7313BF-0D4C-4EF6-AFA3-422B584A1C50}" dt="2025-01-25T00:13:40.932" v="1323" actId="478"/>
          <ac:picMkLst>
            <pc:docMk/>
            <pc:sldMk cId="698024982" sldId="265"/>
            <ac:picMk id="13" creationId="{F1BCF7E4-1E4E-62F7-CCF6-802DCFE02D97}"/>
          </ac:picMkLst>
        </pc:picChg>
        <pc:picChg chg="add del mod">
          <ac:chgData name="Nury Lucia GOMEZ BARRERA" userId="ff4dd980-7582-46d7-ae14-56e7f71041d8" providerId="ADAL" clId="{FD7313BF-0D4C-4EF6-AFA3-422B584A1C50}" dt="2025-01-25T00:13:28.572" v="1317" actId="478"/>
          <ac:picMkLst>
            <pc:docMk/>
            <pc:sldMk cId="698024982" sldId="265"/>
            <ac:picMk id="15" creationId="{3C3C0DA7-3B23-0090-29EB-C89FF2D803DA}"/>
          </ac:picMkLst>
        </pc:picChg>
        <pc:picChg chg="add del mod">
          <ac:chgData name="Nury Lucia GOMEZ BARRERA" userId="ff4dd980-7582-46d7-ae14-56e7f71041d8" providerId="ADAL" clId="{FD7313BF-0D4C-4EF6-AFA3-422B584A1C50}" dt="2025-01-25T00:12:13.855" v="1307" actId="478"/>
          <ac:picMkLst>
            <pc:docMk/>
            <pc:sldMk cId="698024982" sldId="265"/>
            <ac:picMk id="17" creationId="{4DE8DF6D-284E-1D1F-E8F1-5BEB8968F283}"/>
          </ac:picMkLst>
        </pc:picChg>
        <pc:picChg chg="add del mod">
          <ac:chgData name="Nury Lucia GOMEZ BARRERA" userId="ff4dd980-7582-46d7-ae14-56e7f71041d8" providerId="ADAL" clId="{FD7313BF-0D4C-4EF6-AFA3-422B584A1C50}" dt="2025-01-24T23:45:05.248" v="1087" actId="21"/>
          <ac:picMkLst>
            <pc:docMk/>
            <pc:sldMk cId="698024982" sldId="265"/>
            <ac:picMk id="19" creationId="{69A418BC-B77D-6EE0-2CC3-A21E88665937}"/>
          </ac:picMkLst>
        </pc:picChg>
        <pc:picChg chg="add del mod">
          <ac:chgData name="Nury Lucia GOMEZ BARRERA" userId="ff4dd980-7582-46d7-ae14-56e7f71041d8" providerId="ADAL" clId="{FD7313BF-0D4C-4EF6-AFA3-422B584A1C50}" dt="2025-01-25T00:12:38.294" v="1313" actId="478"/>
          <ac:picMkLst>
            <pc:docMk/>
            <pc:sldMk cId="698024982" sldId="265"/>
            <ac:picMk id="21" creationId="{89DD8B2E-E44D-B3BE-A5AC-8E88EDC5B5E3}"/>
          </ac:picMkLst>
        </pc:picChg>
        <pc:picChg chg="add del mod">
          <ac:chgData name="Nury Lucia GOMEZ BARRERA" userId="ff4dd980-7582-46d7-ae14-56e7f71041d8" providerId="ADAL" clId="{FD7313BF-0D4C-4EF6-AFA3-422B584A1C50}" dt="2025-01-25T00:13:38.010" v="1321" actId="478"/>
          <ac:picMkLst>
            <pc:docMk/>
            <pc:sldMk cId="698024982" sldId="265"/>
            <ac:picMk id="23" creationId="{EFF4AB62-465C-4718-ADE2-6ED76FD28562}"/>
          </ac:picMkLst>
        </pc:picChg>
        <pc:picChg chg="add del mod">
          <ac:chgData name="Nury Lucia GOMEZ BARRERA" userId="ff4dd980-7582-46d7-ae14-56e7f71041d8" providerId="ADAL" clId="{FD7313BF-0D4C-4EF6-AFA3-422B584A1C50}" dt="2025-01-25T00:12:25.476" v="1310" actId="478"/>
          <ac:picMkLst>
            <pc:docMk/>
            <pc:sldMk cId="698024982" sldId="265"/>
            <ac:picMk id="25" creationId="{D879850A-4797-872D-0062-7A56ADB22B31}"/>
          </ac:picMkLst>
        </pc:picChg>
        <pc:picChg chg="add del mod">
          <ac:chgData name="Nury Lucia GOMEZ BARRERA" userId="ff4dd980-7582-46d7-ae14-56e7f71041d8" providerId="ADAL" clId="{FD7313BF-0D4C-4EF6-AFA3-422B584A1C50}" dt="2025-01-25T00:17:02.686" v="1327" actId="478"/>
          <ac:picMkLst>
            <pc:docMk/>
            <pc:sldMk cId="698024982" sldId="265"/>
            <ac:picMk id="27" creationId="{B2121E34-8BAB-8E46-4715-8CF575255424}"/>
          </ac:picMkLst>
        </pc:picChg>
        <pc:picChg chg="add del mod modCrop">
          <ac:chgData name="Nury Lucia GOMEZ BARRERA" userId="ff4dd980-7582-46d7-ae14-56e7f71041d8" providerId="ADAL" clId="{FD7313BF-0D4C-4EF6-AFA3-422B584A1C50}" dt="2025-01-25T00:29:05.928" v="1412" actId="478"/>
          <ac:picMkLst>
            <pc:docMk/>
            <pc:sldMk cId="698024982" sldId="265"/>
            <ac:picMk id="29" creationId="{7F77EB00-1BD7-2B81-61A0-F3113798B209}"/>
          </ac:picMkLst>
        </pc:picChg>
        <pc:picChg chg="add">
          <ac:chgData name="Nury Lucia GOMEZ BARRERA" userId="ff4dd980-7582-46d7-ae14-56e7f71041d8" providerId="ADAL" clId="{FD7313BF-0D4C-4EF6-AFA3-422B584A1C50}" dt="2025-01-25T00:29:11.064" v="1414" actId="22"/>
          <ac:picMkLst>
            <pc:docMk/>
            <pc:sldMk cId="698024982" sldId="265"/>
            <ac:picMk id="31" creationId="{99E2FCC4-F297-41C9-9359-D95C43A8CBDF}"/>
          </ac:picMkLst>
        </pc:picChg>
      </pc:sldChg>
      <pc:sldChg chg="addSp modSp mod">
        <pc:chgData name="Nury Lucia GOMEZ BARRERA" userId="ff4dd980-7582-46d7-ae14-56e7f71041d8" providerId="ADAL" clId="{FD7313BF-0D4C-4EF6-AFA3-422B584A1C50}" dt="2025-01-25T02:06:31.733" v="2569" actId="1038"/>
        <pc:sldMkLst>
          <pc:docMk/>
          <pc:sldMk cId="3218512772" sldId="269"/>
        </pc:sldMkLst>
        <pc:spChg chg="add mod">
          <ac:chgData name="Nury Lucia GOMEZ BARRERA" userId="ff4dd980-7582-46d7-ae14-56e7f71041d8" providerId="ADAL" clId="{FD7313BF-0D4C-4EF6-AFA3-422B584A1C50}" dt="2025-01-25T02:06:31.733" v="2569" actId="1038"/>
          <ac:spMkLst>
            <pc:docMk/>
            <pc:sldMk cId="3218512772" sldId="269"/>
            <ac:spMk id="2" creationId="{49323B04-DE19-41E1-5003-8A0378001743}"/>
          </ac:spMkLst>
        </pc:spChg>
        <pc:spChg chg="add mod">
          <ac:chgData name="Nury Lucia GOMEZ BARRERA" userId="ff4dd980-7582-46d7-ae14-56e7f71041d8" providerId="ADAL" clId="{FD7313BF-0D4C-4EF6-AFA3-422B584A1C50}" dt="2025-01-25T02:06:28.420" v="2562" actId="1038"/>
          <ac:spMkLst>
            <pc:docMk/>
            <pc:sldMk cId="3218512772" sldId="269"/>
            <ac:spMk id="3" creationId="{2B0BDCFE-525B-CC4B-5FB7-90D5CBE9E133}"/>
          </ac:spMkLst>
        </pc:spChg>
        <pc:spChg chg="mod">
          <ac:chgData name="Nury Lucia GOMEZ BARRERA" userId="ff4dd980-7582-46d7-ae14-56e7f71041d8" providerId="ADAL" clId="{FD7313BF-0D4C-4EF6-AFA3-422B584A1C50}" dt="2025-01-24T20:21:11.045" v="61" actId="403"/>
          <ac:spMkLst>
            <pc:docMk/>
            <pc:sldMk cId="3218512772" sldId="269"/>
            <ac:spMk id="4" creationId="{1A410D44-386D-EA80-B96C-D4961E1FF8EE}"/>
          </ac:spMkLst>
        </pc:spChg>
        <pc:spChg chg="mod">
          <ac:chgData name="Nury Lucia GOMEZ BARRERA" userId="ff4dd980-7582-46d7-ae14-56e7f71041d8" providerId="ADAL" clId="{FD7313BF-0D4C-4EF6-AFA3-422B584A1C50}" dt="2025-01-25T02:06:31.733" v="2569" actId="1038"/>
          <ac:spMkLst>
            <pc:docMk/>
            <pc:sldMk cId="3218512772" sldId="269"/>
            <ac:spMk id="5" creationId="{328A0003-521E-3161-070A-F59D3555EEA4}"/>
          </ac:spMkLst>
        </pc:spChg>
        <pc:spChg chg="add mod">
          <ac:chgData name="Nury Lucia GOMEZ BARRERA" userId="ff4dd980-7582-46d7-ae14-56e7f71041d8" providerId="ADAL" clId="{FD7313BF-0D4C-4EF6-AFA3-422B584A1C50}" dt="2025-01-25T02:06:28.420" v="2562" actId="1038"/>
          <ac:spMkLst>
            <pc:docMk/>
            <pc:sldMk cId="3218512772" sldId="269"/>
            <ac:spMk id="6" creationId="{FB86DB9E-4F5E-E0E5-FDF5-CB85B43736B0}"/>
          </ac:spMkLst>
        </pc:spChg>
      </pc:sldChg>
      <pc:sldChg chg="addSp delSp modSp add del mod">
        <pc:chgData name="Nury Lucia GOMEZ BARRERA" userId="ff4dd980-7582-46d7-ae14-56e7f71041d8" providerId="ADAL" clId="{FD7313BF-0D4C-4EF6-AFA3-422B584A1C50}" dt="2025-01-24T23:35:01.567" v="1036" actId="47"/>
        <pc:sldMkLst>
          <pc:docMk/>
          <pc:sldMk cId="2306989876" sldId="270"/>
        </pc:sldMkLst>
        <pc:spChg chg="mod">
          <ac:chgData name="Nury Lucia GOMEZ BARRERA" userId="ff4dd980-7582-46d7-ae14-56e7f71041d8" providerId="ADAL" clId="{FD7313BF-0D4C-4EF6-AFA3-422B584A1C50}" dt="2025-01-24T20:45:30.604" v="113" actId="20577"/>
          <ac:spMkLst>
            <pc:docMk/>
            <pc:sldMk cId="2306989876" sldId="270"/>
            <ac:spMk id="2" creationId="{CE1F721E-19F2-D9A5-CDEE-F759851CDBA7}"/>
          </ac:spMkLst>
        </pc:spChg>
        <pc:spChg chg="add del">
          <ac:chgData name="Nury Lucia GOMEZ BARRERA" userId="ff4dd980-7582-46d7-ae14-56e7f71041d8" providerId="ADAL" clId="{FD7313BF-0D4C-4EF6-AFA3-422B584A1C50}" dt="2025-01-24T20:45:27.426" v="102" actId="478"/>
          <ac:spMkLst>
            <pc:docMk/>
            <pc:sldMk cId="2306989876" sldId="270"/>
            <ac:spMk id="3" creationId="{27F00978-09FB-5F33-88FB-AB46400C968C}"/>
          </ac:spMkLst>
        </pc:spChg>
        <pc:spChg chg="add del mod">
          <ac:chgData name="Nury Lucia GOMEZ BARRERA" userId="ff4dd980-7582-46d7-ae14-56e7f71041d8" providerId="ADAL" clId="{FD7313BF-0D4C-4EF6-AFA3-422B584A1C50}" dt="2025-01-24T20:45:27.013" v="101" actId="478"/>
          <ac:spMkLst>
            <pc:docMk/>
            <pc:sldMk cId="2306989876" sldId="270"/>
            <ac:spMk id="4" creationId="{BADFE15C-E5D3-009D-0D0B-D637122E01CA}"/>
          </ac:spMkLst>
        </pc:spChg>
        <pc:spChg chg="add mod">
          <ac:chgData name="Nury Lucia GOMEZ BARRERA" userId="ff4dd980-7582-46d7-ae14-56e7f71041d8" providerId="ADAL" clId="{FD7313BF-0D4C-4EF6-AFA3-422B584A1C50}" dt="2025-01-24T20:45:21.828" v="100"/>
          <ac:spMkLst>
            <pc:docMk/>
            <pc:sldMk cId="2306989876" sldId="270"/>
            <ac:spMk id="6" creationId="{B808DDAC-E6C9-5C31-AF98-B166E70A23E4}"/>
          </ac:spMkLst>
        </pc:spChg>
        <pc:picChg chg="add del">
          <ac:chgData name="Nury Lucia GOMEZ BARRERA" userId="ff4dd980-7582-46d7-ae14-56e7f71041d8" providerId="ADAL" clId="{FD7313BF-0D4C-4EF6-AFA3-422B584A1C50}" dt="2025-01-24T20:45:44.499" v="123" actId="478"/>
          <ac:picMkLst>
            <pc:docMk/>
            <pc:sldMk cId="2306989876" sldId="270"/>
            <ac:picMk id="5" creationId="{EE09D5F0-BD65-A977-D169-6FB2DAD15651}"/>
          </ac:picMkLst>
        </pc:picChg>
        <pc:picChg chg="add del">
          <ac:chgData name="Nury Lucia GOMEZ BARRERA" userId="ff4dd980-7582-46d7-ae14-56e7f71041d8" providerId="ADAL" clId="{FD7313BF-0D4C-4EF6-AFA3-422B584A1C50}" dt="2025-01-24T20:45:43.752" v="122" actId="478"/>
          <ac:picMkLst>
            <pc:docMk/>
            <pc:sldMk cId="2306989876" sldId="270"/>
            <ac:picMk id="7" creationId="{D8BF7794-9EFF-70E2-AAA6-6C365EE68DA8}"/>
          </ac:picMkLst>
        </pc:picChg>
        <pc:picChg chg="add del">
          <ac:chgData name="Nury Lucia GOMEZ BARRERA" userId="ff4dd980-7582-46d7-ae14-56e7f71041d8" providerId="ADAL" clId="{FD7313BF-0D4C-4EF6-AFA3-422B584A1C50}" dt="2025-01-24T20:45:42.719" v="121" actId="478"/>
          <ac:picMkLst>
            <pc:docMk/>
            <pc:sldMk cId="2306989876" sldId="270"/>
            <ac:picMk id="9" creationId="{C24B6FBC-AF6E-7497-A559-FBAFBFF16D6E}"/>
          </ac:picMkLst>
        </pc:picChg>
        <pc:picChg chg="add del">
          <ac:chgData name="Nury Lucia GOMEZ BARRERA" userId="ff4dd980-7582-46d7-ae14-56e7f71041d8" providerId="ADAL" clId="{FD7313BF-0D4C-4EF6-AFA3-422B584A1C50}" dt="2025-01-24T20:45:41.539" v="120" actId="478"/>
          <ac:picMkLst>
            <pc:docMk/>
            <pc:sldMk cId="2306989876" sldId="270"/>
            <ac:picMk id="11" creationId="{1F61DE7F-1120-5F28-2FD8-138013445B88}"/>
          </ac:picMkLst>
        </pc:picChg>
        <pc:picChg chg="add del">
          <ac:chgData name="Nury Lucia GOMEZ BARRERA" userId="ff4dd980-7582-46d7-ae14-56e7f71041d8" providerId="ADAL" clId="{FD7313BF-0D4C-4EF6-AFA3-422B584A1C50}" dt="2025-01-24T20:45:40.445" v="119" actId="478"/>
          <ac:picMkLst>
            <pc:docMk/>
            <pc:sldMk cId="2306989876" sldId="270"/>
            <ac:picMk id="13" creationId="{9EE16E59-F3E8-8F51-A151-AC2F24F6B024}"/>
          </ac:picMkLst>
        </pc:picChg>
        <pc:picChg chg="add del">
          <ac:chgData name="Nury Lucia GOMEZ BARRERA" userId="ff4dd980-7582-46d7-ae14-56e7f71041d8" providerId="ADAL" clId="{FD7313BF-0D4C-4EF6-AFA3-422B584A1C50}" dt="2025-01-24T20:45:39.725" v="118" actId="478"/>
          <ac:picMkLst>
            <pc:docMk/>
            <pc:sldMk cId="2306989876" sldId="270"/>
            <ac:picMk id="15" creationId="{26BD2FE9-5B8F-70D9-AAC9-8170D9E8692C}"/>
          </ac:picMkLst>
        </pc:picChg>
        <pc:picChg chg="add del">
          <ac:chgData name="Nury Lucia GOMEZ BARRERA" userId="ff4dd980-7582-46d7-ae14-56e7f71041d8" providerId="ADAL" clId="{FD7313BF-0D4C-4EF6-AFA3-422B584A1C50}" dt="2025-01-24T20:45:37.832" v="117" actId="478"/>
          <ac:picMkLst>
            <pc:docMk/>
            <pc:sldMk cId="2306989876" sldId="270"/>
            <ac:picMk id="17" creationId="{34741674-4D2F-856F-CC9C-291F08ED229E}"/>
          </ac:picMkLst>
        </pc:picChg>
        <pc:picChg chg="add del">
          <ac:chgData name="Nury Lucia GOMEZ BARRERA" userId="ff4dd980-7582-46d7-ae14-56e7f71041d8" providerId="ADAL" clId="{FD7313BF-0D4C-4EF6-AFA3-422B584A1C50}" dt="2025-01-24T20:45:36.946" v="116" actId="478"/>
          <ac:picMkLst>
            <pc:docMk/>
            <pc:sldMk cId="2306989876" sldId="270"/>
            <ac:picMk id="19" creationId="{4B0A5261-6514-67A6-5DBA-D3FD3015F1CD}"/>
          </ac:picMkLst>
        </pc:picChg>
        <pc:picChg chg="add del">
          <ac:chgData name="Nury Lucia GOMEZ BARRERA" userId="ff4dd980-7582-46d7-ae14-56e7f71041d8" providerId="ADAL" clId="{FD7313BF-0D4C-4EF6-AFA3-422B584A1C50}" dt="2025-01-24T20:45:34.929" v="115" actId="478"/>
          <ac:picMkLst>
            <pc:docMk/>
            <pc:sldMk cId="2306989876" sldId="270"/>
            <ac:picMk id="21" creationId="{1AC27FD7-C58B-4CD8-9073-47712CBC6CDE}"/>
          </ac:picMkLst>
        </pc:picChg>
        <pc:picChg chg="add del">
          <ac:chgData name="Nury Lucia GOMEZ BARRERA" userId="ff4dd980-7582-46d7-ae14-56e7f71041d8" providerId="ADAL" clId="{FD7313BF-0D4C-4EF6-AFA3-422B584A1C50}" dt="2025-01-24T20:45:33.806" v="114" actId="478"/>
          <ac:picMkLst>
            <pc:docMk/>
            <pc:sldMk cId="2306989876" sldId="270"/>
            <ac:picMk id="23" creationId="{F7CCB6B9-8C35-5B16-C584-5EF342CC3E12}"/>
          </ac:picMkLst>
        </pc:picChg>
        <pc:picChg chg="del">
          <ac:chgData name="Nury Lucia GOMEZ BARRERA" userId="ff4dd980-7582-46d7-ae14-56e7f71041d8" providerId="ADAL" clId="{FD7313BF-0D4C-4EF6-AFA3-422B584A1C50}" dt="2025-01-24T20:44:38.276" v="85" actId="478"/>
          <ac:picMkLst>
            <pc:docMk/>
            <pc:sldMk cId="2306989876" sldId="270"/>
            <ac:picMk id="25" creationId="{96BB1D8C-71D6-A799-4E8D-18AF3E530677}"/>
          </ac:picMkLst>
        </pc:picChg>
      </pc:sldChg>
      <pc:sldChg chg="addSp delSp modSp add mod ord">
        <pc:chgData name="Nury Lucia GOMEZ BARRERA" userId="ff4dd980-7582-46d7-ae14-56e7f71041d8" providerId="ADAL" clId="{FD7313BF-0D4C-4EF6-AFA3-422B584A1C50}" dt="2025-01-24T23:39:55.247" v="1071" actId="1036"/>
        <pc:sldMkLst>
          <pc:docMk/>
          <pc:sldMk cId="1316367684" sldId="271"/>
        </pc:sldMkLst>
        <pc:spChg chg="mod">
          <ac:chgData name="Nury Lucia GOMEZ BARRERA" userId="ff4dd980-7582-46d7-ae14-56e7f71041d8" providerId="ADAL" clId="{FD7313BF-0D4C-4EF6-AFA3-422B584A1C50}" dt="2025-01-24T23:13:55.187" v="525" actId="1036"/>
          <ac:spMkLst>
            <pc:docMk/>
            <pc:sldMk cId="1316367684" sldId="271"/>
            <ac:spMk id="2" creationId="{0F86002D-D0E7-277E-D273-E01A6CE0DA16}"/>
          </ac:spMkLst>
        </pc:spChg>
        <pc:spChg chg="mod">
          <ac:chgData name="Nury Lucia GOMEZ BARRERA" userId="ff4dd980-7582-46d7-ae14-56e7f71041d8" providerId="ADAL" clId="{FD7313BF-0D4C-4EF6-AFA3-422B584A1C50}" dt="2025-01-24T23:13:55.187" v="525" actId="1036"/>
          <ac:spMkLst>
            <pc:docMk/>
            <pc:sldMk cId="1316367684" sldId="271"/>
            <ac:spMk id="3" creationId="{A295F470-4FD8-4B0B-F120-3F3F4ED0433C}"/>
          </ac:spMkLst>
        </pc:spChg>
        <pc:spChg chg="add mod">
          <ac:chgData name="Nury Lucia GOMEZ BARRERA" userId="ff4dd980-7582-46d7-ae14-56e7f71041d8" providerId="ADAL" clId="{FD7313BF-0D4C-4EF6-AFA3-422B584A1C50}" dt="2025-01-24T23:39:55.247" v="1071" actId="1036"/>
          <ac:spMkLst>
            <pc:docMk/>
            <pc:sldMk cId="1316367684" sldId="271"/>
            <ac:spMk id="5" creationId="{78BCDC46-E579-D388-8957-A420C9FC9166}"/>
          </ac:spMkLst>
        </pc:spChg>
        <pc:spChg chg="add mod">
          <ac:chgData name="Nury Lucia GOMEZ BARRERA" userId="ff4dd980-7582-46d7-ae14-56e7f71041d8" providerId="ADAL" clId="{FD7313BF-0D4C-4EF6-AFA3-422B584A1C50}" dt="2025-01-24T23:39:55.247" v="1071" actId="1036"/>
          <ac:spMkLst>
            <pc:docMk/>
            <pc:sldMk cId="1316367684" sldId="271"/>
            <ac:spMk id="6" creationId="{1FCA5A14-394F-FA59-0833-8DD9871FF829}"/>
          </ac:spMkLst>
        </pc:spChg>
        <pc:spChg chg="add mod">
          <ac:chgData name="Nury Lucia GOMEZ BARRERA" userId="ff4dd980-7582-46d7-ae14-56e7f71041d8" providerId="ADAL" clId="{FD7313BF-0D4C-4EF6-AFA3-422B584A1C50}" dt="2025-01-24T23:09:55.614" v="423"/>
          <ac:spMkLst>
            <pc:docMk/>
            <pc:sldMk cId="1316367684" sldId="271"/>
            <ac:spMk id="16" creationId="{8EC0019E-E543-A1F8-6BB9-6B87111D262C}"/>
          </ac:spMkLst>
        </pc:spChg>
        <pc:spChg chg="add mod">
          <ac:chgData name="Nury Lucia GOMEZ BARRERA" userId="ff4dd980-7582-46d7-ae14-56e7f71041d8" providerId="ADAL" clId="{FD7313BF-0D4C-4EF6-AFA3-422B584A1C50}" dt="2025-01-24T23:09:55.614" v="423"/>
          <ac:spMkLst>
            <pc:docMk/>
            <pc:sldMk cId="1316367684" sldId="271"/>
            <ac:spMk id="17" creationId="{4089B6D5-44F1-12A4-DC0C-4BEB651DA7C7}"/>
          </ac:spMkLst>
        </pc:spChg>
        <pc:spChg chg="add mod">
          <ac:chgData name="Nury Lucia GOMEZ BARRERA" userId="ff4dd980-7582-46d7-ae14-56e7f71041d8" providerId="ADAL" clId="{FD7313BF-0D4C-4EF6-AFA3-422B584A1C50}" dt="2025-01-24T23:09:55.614" v="423"/>
          <ac:spMkLst>
            <pc:docMk/>
            <pc:sldMk cId="1316367684" sldId="271"/>
            <ac:spMk id="18" creationId="{80F4DBE0-2368-2C50-0EC1-E2C42119D9D9}"/>
          </ac:spMkLst>
        </pc:spChg>
        <pc:spChg chg="add mod">
          <ac:chgData name="Nury Lucia GOMEZ BARRERA" userId="ff4dd980-7582-46d7-ae14-56e7f71041d8" providerId="ADAL" clId="{FD7313BF-0D4C-4EF6-AFA3-422B584A1C50}" dt="2025-01-24T23:09:55.614" v="423"/>
          <ac:spMkLst>
            <pc:docMk/>
            <pc:sldMk cId="1316367684" sldId="271"/>
            <ac:spMk id="19" creationId="{8119D577-140C-913C-7D4C-602B923F7CF1}"/>
          </ac:spMkLst>
        </pc:spChg>
        <pc:spChg chg="add mod">
          <ac:chgData name="Nury Lucia GOMEZ BARRERA" userId="ff4dd980-7582-46d7-ae14-56e7f71041d8" providerId="ADAL" clId="{FD7313BF-0D4C-4EF6-AFA3-422B584A1C50}" dt="2025-01-24T23:09:55.614" v="423"/>
          <ac:spMkLst>
            <pc:docMk/>
            <pc:sldMk cId="1316367684" sldId="271"/>
            <ac:spMk id="20" creationId="{BA23AF28-8EAE-8DE4-53D5-E530FC87D6C0}"/>
          </ac:spMkLst>
        </pc:spChg>
        <pc:spChg chg="add mod">
          <ac:chgData name="Nury Lucia GOMEZ BARRERA" userId="ff4dd980-7582-46d7-ae14-56e7f71041d8" providerId="ADAL" clId="{FD7313BF-0D4C-4EF6-AFA3-422B584A1C50}" dt="2025-01-24T23:09:55.614" v="423"/>
          <ac:spMkLst>
            <pc:docMk/>
            <pc:sldMk cId="1316367684" sldId="271"/>
            <ac:spMk id="21" creationId="{788BFDBC-F6EB-0F04-126F-03A941AE6597}"/>
          </ac:spMkLst>
        </pc:spChg>
        <pc:spChg chg="add mod">
          <ac:chgData name="Nury Lucia GOMEZ BARRERA" userId="ff4dd980-7582-46d7-ae14-56e7f71041d8" providerId="ADAL" clId="{FD7313BF-0D4C-4EF6-AFA3-422B584A1C50}" dt="2025-01-24T23:09:55.614" v="423"/>
          <ac:spMkLst>
            <pc:docMk/>
            <pc:sldMk cId="1316367684" sldId="271"/>
            <ac:spMk id="22" creationId="{7A28A649-F0A7-2FF5-3090-7B922CB88CEC}"/>
          </ac:spMkLst>
        </pc:spChg>
        <pc:spChg chg="add mod">
          <ac:chgData name="Nury Lucia GOMEZ BARRERA" userId="ff4dd980-7582-46d7-ae14-56e7f71041d8" providerId="ADAL" clId="{FD7313BF-0D4C-4EF6-AFA3-422B584A1C50}" dt="2025-01-24T23:09:55.614" v="423"/>
          <ac:spMkLst>
            <pc:docMk/>
            <pc:sldMk cId="1316367684" sldId="271"/>
            <ac:spMk id="23" creationId="{DDB5325E-6B57-2331-F507-937C1B2BE1AA}"/>
          </ac:spMkLst>
        </pc:spChg>
        <pc:spChg chg="add mod">
          <ac:chgData name="Nury Lucia GOMEZ BARRERA" userId="ff4dd980-7582-46d7-ae14-56e7f71041d8" providerId="ADAL" clId="{FD7313BF-0D4C-4EF6-AFA3-422B584A1C50}" dt="2025-01-24T23:09:55.614" v="423"/>
          <ac:spMkLst>
            <pc:docMk/>
            <pc:sldMk cId="1316367684" sldId="271"/>
            <ac:spMk id="24" creationId="{9533E4AD-6A7F-249C-EF26-80506D85510F}"/>
          </ac:spMkLst>
        </pc:spChg>
        <pc:spChg chg="add mod">
          <ac:chgData name="Nury Lucia GOMEZ BARRERA" userId="ff4dd980-7582-46d7-ae14-56e7f71041d8" providerId="ADAL" clId="{FD7313BF-0D4C-4EF6-AFA3-422B584A1C50}" dt="2025-01-24T23:09:55.614" v="423"/>
          <ac:spMkLst>
            <pc:docMk/>
            <pc:sldMk cId="1316367684" sldId="271"/>
            <ac:spMk id="25" creationId="{F5298690-0CBB-6C5E-F87C-95EF1F6350B3}"/>
          </ac:spMkLst>
        </pc:spChg>
        <pc:spChg chg="add mod">
          <ac:chgData name="Nury Lucia GOMEZ BARRERA" userId="ff4dd980-7582-46d7-ae14-56e7f71041d8" providerId="ADAL" clId="{FD7313BF-0D4C-4EF6-AFA3-422B584A1C50}" dt="2025-01-24T23:09:55.614" v="423"/>
          <ac:spMkLst>
            <pc:docMk/>
            <pc:sldMk cId="1316367684" sldId="271"/>
            <ac:spMk id="26" creationId="{752952F0-E70E-BEC3-F93A-CD0018186BB3}"/>
          </ac:spMkLst>
        </pc:spChg>
        <pc:spChg chg="add mod">
          <ac:chgData name="Nury Lucia GOMEZ BARRERA" userId="ff4dd980-7582-46d7-ae14-56e7f71041d8" providerId="ADAL" clId="{FD7313BF-0D4C-4EF6-AFA3-422B584A1C50}" dt="2025-01-24T23:09:55.614" v="423"/>
          <ac:spMkLst>
            <pc:docMk/>
            <pc:sldMk cId="1316367684" sldId="271"/>
            <ac:spMk id="27" creationId="{460B4ABE-59EA-8AB4-BE3E-9F892A259036}"/>
          </ac:spMkLst>
        </pc:spChg>
        <pc:spChg chg="add mod">
          <ac:chgData name="Nury Lucia GOMEZ BARRERA" userId="ff4dd980-7582-46d7-ae14-56e7f71041d8" providerId="ADAL" clId="{FD7313BF-0D4C-4EF6-AFA3-422B584A1C50}" dt="2025-01-24T23:09:55.614" v="423"/>
          <ac:spMkLst>
            <pc:docMk/>
            <pc:sldMk cId="1316367684" sldId="271"/>
            <ac:spMk id="28" creationId="{C4958E12-61DE-16EC-5F04-F3BBEE55A736}"/>
          </ac:spMkLst>
        </pc:spChg>
        <pc:spChg chg="add mod">
          <ac:chgData name="Nury Lucia GOMEZ BARRERA" userId="ff4dd980-7582-46d7-ae14-56e7f71041d8" providerId="ADAL" clId="{FD7313BF-0D4C-4EF6-AFA3-422B584A1C50}" dt="2025-01-24T23:09:55.614" v="423"/>
          <ac:spMkLst>
            <pc:docMk/>
            <pc:sldMk cId="1316367684" sldId="271"/>
            <ac:spMk id="29" creationId="{959CBC3E-7667-1900-4EE1-16833C8DCF67}"/>
          </ac:spMkLst>
        </pc:spChg>
        <pc:spChg chg="add mod">
          <ac:chgData name="Nury Lucia GOMEZ BARRERA" userId="ff4dd980-7582-46d7-ae14-56e7f71041d8" providerId="ADAL" clId="{FD7313BF-0D4C-4EF6-AFA3-422B584A1C50}" dt="2025-01-24T23:39:55.247" v="1071" actId="1036"/>
          <ac:spMkLst>
            <pc:docMk/>
            <pc:sldMk cId="1316367684" sldId="271"/>
            <ac:spMk id="30" creationId="{336E2B34-96E9-2E18-DDF5-CACA2331FDCB}"/>
          </ac:spMkLst>
        </pc:spChg>
        <pc:spChg chg="add mod">
          <ac:chgData name="Nury Lucia GOMEZ BARRERA" userId="ff4dd980-7582-46d7-ae14-56e7f71041d8" providerId="ADAL" clId="{FD7313BF-0D4C-4EF6-AFA3-422B584A1C50}" dt="2025-01-24T23:39:55.247" v="1071" actId="1036"/>
          <ac:spMkLst>
            <pc:docMk/>
            <pc:sldMk cId="1316367684" sldId="271"/>
            <ac:spMk id="31" creationId="{581EC50B-6122-F113-2FB0-865767181AB0}"/>
          </ac:spMkLst>
        </pc:spChg>
        <pc:spChg chg="add mod">
          <ac:chgData name="Nury Lucia GOMEZ BARRERA" userId="ff4dd980-7582-46d7-ae14-56e7f71041d8" providerId="ADAL" clId="{FD7313BF-0D4C-4EF6-AFA3-422B584A1C50}" dt="2025-01-24T23:39:55.247" v="1071" actId="1036"/>
          <ac:spMkLst>
            <pc:docMk/>
            <pc:sldMk cId="1316367684" sldId="271"/>
            <ac:spMk id="32" creationId="{2687BB34-3CB8-B8F8-F41F-167EEC3D896B}"/>
          </ac:spMkLst>
        </pc:spChg>
        <pc:spChg chg="add mod">
          <ac:chgData name="Nury Lucia GOMEZ BARRERA" userId="ff4dd980-7582-46d7-ae14-56e7f71041d8" providerId="ADAL" clId="{FD7313BF-0D4C-4EF6-AFA3-422B584A1C50}" dt="2025-01-24T23:39:55.247" v="1071" actId="1036"/>
          <ac:spMkLst>
            <pc:docMk/>
            <pc:sldMk cId="1316367684" sldId="271"/>
            <ac:spMk id="33" creationId="{DD7C254B-C551-4822-AA7F-D95597FECC09}"/>
          </ac:spMkLst>
        </pc:spChg>
        <pc:spChg chg="add mod">
          <ac:chgData name="Nury Lucia GOMEZ BARRERA" userId="ff4dd980-7582-46d7-ae14-56e7f71041d8" providerId="ADAL" clId="{FD7313BF-0D4C-4EF6-AFA3-422B584A1C50}" dt="2025-01-24T23:39:55.247" v="1071" actId="1036"/>
          <ac:spMkLst>
            <pc:docMk/>
            <pc:sldMk cId="1316367684" sldId="271"/>
            <ac:spMk id="34" creationId="{E6FEDD6F-EE60-BC5F-4071-BF7522440BFD}"/>
          </ac:spMkLst>
        </pc:spChg>
        <pc:spChg chg="add mod">
          <ac:chgData name="Nury Lucia GOMEZ BARRERA" userId="ff4dd980-7582-46d7-ae14-56e7f71041d8" providerId="ADAL" clId="{FD7313BF-0D4C-4EF6-AFA3-422B584A1C50}" dt="2025-01-24T23:39:55.247" v="1071" actId="1036"/>
          <ac:spMkLst>
            <pc:docMk/>
            <pc:sldMk cId="1316367684" sldId="271"/>
            <ac:spMk id="35" creationId="{9647D3BF-3CE4-EA8F-2CED-3EEB679486A8}"/>
          </ac:spMkLst>
        </pc:spChg>
        <pc:spChg chg="add del mod">
          <ac:chgData name="Nury Lucia GOMEZ BARRERA" userId="ff4dd980-7582-46d7-ae14-56e7f71041d8" providerId="ADAL" clId="{FD7313BF-0D4C-4EF6-AFA3-422B584A1C50}" dt="2025-01-24T23:14:32.603" v="544" actId="478"/>
          <ac:spMkLst>
            <pc:docMk/>
            <pc:sldMk cId="1316367684" sldId="271"/>
            <ac:spMk id="36" creationId="{5D59968F-36EF-5141-08B1-CEAAB49F96C2}"/>
          </ac:spMkLst>
        </pc:spChg>
        <pc:spChg chg="add del">
          <ac:chgData name="Nury Lucia GOMEZ BARRERA" userId="ff4dd980-7582-46d7-ae14-56e7f71041d8" providerId="ADAL" clId="{FD7313BF-0D4C-4EF6-AFA3-422B584A1C50}" dt="2025-01-24T23:14:48.037" v="546" actId="11529"/>
          <ac:spMkLst>
            <pc:docMk/>
            <pc:sldMk cId="1316367684" sldId="271"/>
            <ac:spMk id="37" creationId="{61B8436C-311C-2836-F346-D28323607949}"/>
          </ac:spMkLst>
        </pc:spChg>
        <pc:spChg chg="add mod">
          <ac:chgData name="Nury Lucia GOMEZ BARRERA" userId="ff4dd980-7582-46d7-ae14-56e7f71041d8" providerId="ADAL" clId="{FD7313BF-0D4C-4EF6-AFA3-422B584A1C50}" dt="2025-01-24T23:39:55.247" v="1071" actId="1036"/>
          <ac:spMkLst>
            <pc:docMk/>
            <pc:sldMk cId="1316367684" sldId="271"/>
            <ac:spMk id="38" creationId="{86C175E2-989B-B1F0-82FE-F6719E549909}"/>
          </ac:spMkLst>
        </pc:spChg>
        <pc:spChg chg="add mod">
          <ac:chgData name="Nury Lucia GOMEZ BARRERA" userId="ff4dd980-7582-46d7-ae14-56e7f71041d8" providerId="ADAL" clId="{FD7313BF-0D4C-4EF6-AFA3-422B584A1C50}" dt="2025-01-24T23:39:55.247" v="1071" actId="1036"/>
          <ac:spMkLst>
            <pc:docMk/>
            <pc:sldMk cId="1316367684" sldId="271"/>
            <ac:spMk id="39" creationId="{E315441D-071A-CF3D-0917-5058028431EB}"/>
          </ac:spMkLst>
        </pc:spChg>
        <pc:spChg chg="add mod">
          <ac:chgData name="Nury Lucia GOMEZ BARRERA" userId="ff4dd980-7582-46d7-ae14-56e7f71041d8" providerId="ADAL" clId="{FD7313BF-0D4C-4EF6-AFA3-422B584A1C50}" dt="2025-01-24T23:39:55.247" v="1071" actId="1036"/>
          <ac:spMkLst>
            <pc:docMk/>
            <pc:sldMk cId="1316367684" sldId="271"/>
            <ac:spMk id="40" creationId="{BA1EACBA-75B9-2B3E-1836-7301EC800595}"/>
          </ac:spMkLst>
        </pc:spChg>
        <pc:spChg chg="add mod">
          <ac:chgData name="Nury Lucia GOMEZ BARRERA" userId="ff4dd980-7582-46d7-ae14-56e7f71041d8" providerId="ADAL" clId="{FD7313BF-0D4C-4EF6-AFA3-422B584A1C50}" dt="2025-01-24T23:39:55.247" v="1071" actId="1036"/>
          <ac:spMkLst>
            <pc:docMk/>
            <pc:sldMk cId="1316367684" sldId="271"/>
            <ac:spMk id="41" creationId="{4B98E052-A1B4-C333-0054-01BB9E263F93}"/>
          </ac:spMkLst>
        </pc:spChg>
        <pc:spChg chg="add del">
          <ac:chgData name="Nury Lucia GOMEZ BARRERA" userId="ff4dd980-7582-46d7-ae14-56e7f71041d8" providerId="ADAL" clId="{FD7313BF-0D4C-4EF6-AFA3-422B584A1C50}" dt="2025-01-24T23:17:10.541" v="558" actId="478"/>
          <ac:spMkLst>
            <pc:docMk/>
            <pc:sldMk cId="1316367684" sldId="271"/>
            <ac:spMk id="42" creationId="{07BD3EC3-3815-8429-D9F8-F348944841DC}"/>
          </ac:spMkLst>
        </pc:spChg>
        <pc:spChg chg="add mod">
          <ac:chgData name="Nury Lucia GOMEZ BARRERA" userId="ff4dd980-7582-46d7-ae14-56e7f71041d8" providerId="ADAL" clId="{FD7313BF-0D4C-4EF6-AFA3-422B584A1C50}" dt="2025-01-24T23:39:55.247" v="1071" actId="1036"/>
          <ac:spMkLst>
            <pc:docMk/>
            <pc:sldMk cId="1316367684" sldId="271"/>
            <ac:spMk id="43" creationId="{8065A8AE-FED4-6BCF-E7FA-132B40E6EFD8}"/>
          </ac:spMkLst>
        </pc:spChg>
        <pc:spChg chg="add del">
          <ac:chgData name="Nury Lucia GOMEZ BARRERA" userId="ff4dd980-7582-46d7-ae14-56e7f71041d8" providerId="ADAL" clId="{FD7313BF-0D4C-4EF6-AFA3-422B584A1C50}" dt="2025-01-24T23:16:40.008" v="554" actId="478"/>
          <ac:spMkLst>
            <pc:docMk/>
            <pc:sldMk cId="1316367684" sldId="271"/>
            <ac:spMk id="44" creationId="{3FDFE45E-5FA0-1B8E-694E-D9DEFC3D0551}"/>
          </ac:spMkLst>
        </pc:spChg>
        <pc:spChg chg="add del">
          <ac:chgData name="Nury Lucia GOMEZ BARRERA" userId="ff4dd980-7582-46d7-ae14-56e7f71041d8" providerId="ADAL" clId="{FD7313BF-0D4C-4EF6-AFA3-422B584A1C50}" dt="2025-01-24T23:16:55.956" v="556" actId="478"/>
          <ac:spMkLst>
            <pc:docMk/>
            <pc:sldMk cId="1316367684" sldId="271"/>
            <ac:spMk id="45" creationId="{83218B52-819A-600C-6931-E3B5FC34CD73}"/>
          </ac:spMkLst>
        </pc:spChg>
        <pc:spChg chg="add mod">
          <ac:chgData name="Nury Lucia GOMEZ BARRERA" userId="ff4dd980-7582-46d7-ae14-56e7f71041d8" providerId="ADAL" clId="{FD7313BF-0D4C-4EF6-AFA3-422B584A1C50}" dt="2025-01-24T23:39:55.247" v="1071" actId="1036"/>
          <ac:spMkLst>
            <pc:docMk/>
            <pc:sldMk cId="1316367684" sldId="271"/>
            <ac:spMk id="46" creationId="{09B28D8E-4722-643E-9F2C-B4BA205B5DC4}"/>
          </ac:spMkLst>
        </pc:spChg>
        <pc:spChg chg="add mod">
          <ac:chgData name="Nury Lucia GOMEZ BARRERA" userId="ff4dd980-7582-46d7-ae14-56e7f71041d8" providerId="ADAL" clId="{FD7313BF-0D4C-4EF6-AFA3-422B584A1C50}" dt="2025-01-24T23:39:55.247" v="1071" actId="1036"/>
          <ac:spMkLst>
            <pc:docMk/>
            <pc:sldMk cId="1316367684" sldId="271"/>
            <ac:spMk id="47" creationId="{FA683408-83A2-6267-5F6C-418DECF08854}"/>
          </ac:spMkLst>
        </pc:spChg>
        <pc:spChg chg="add mod">
          <ac:chgData name="Nury Lucia GOMEZ BARRERA" userId="ff4dd980-7582-46d7-ae14-56e7f71041d8" providerId="ADAL" clId="{FD7313BF-0D4C-4EF6-AFA3-422B584A1C50}" dt="2025-01-24T23:39:55.247" v="1071" actId="1036"/>
          <ac:spMkLst>
            <pc:docMk/>
            <pc:sldMk cId="1316367684" sldId="271"/>
            <ac:spMk id="48" creationId="{EFD6A33B-784D-C7B4-C1D2-AAEC5A6C8279}"/>
          </ac:spMkLst>
        </pc:spChg>
        <pc:spChg chg="add mod">
          <ac:chgData name="Nury Lucia GOMEZ BARRERA" userId="ff4dd980-7582-46d7-ae14-56e7f71041d8" providerId="ADAL" clId="{FD7313BF-0D4C-4EF6-AFA3-422B584A1C50}" dt="2025-01-24T23:39:55.247" v="1071" actId="1036"/>
          <ac:spMkLst>
            <pc:docMk/>
            <pc:sldMk cId="1316367684" sldId="271"/>
            <ac:spMk id="49" creationId="{B654140A-6CBD-1D28-1E2A-96145F869D00}"/>
          </ac:spMkLst>
        </pc:spChg>
        <pc:spChg chg="add mod">
          <ac:chgData name="Nury Lucia GOMEZ BARRERA" userId="ff4dd980-7582-46d7-ae14-56e7f71041d8" providerId="ADAL" clId="{FD7313BF-0D4C-4EF6-AFA3-422B584A1C50}" dt="2025-01-24T23:39:55.247" v="1071" actId="1036"/>
          <ac:spMkLst>
            <pc:docMk/>
            <pc:sldMk cId="1316367684" sldId="271"/>
            <ac:spMk id="53" creationId="{2BBA192E-7337-2A93-CAF4-6A5F7ED2D033}"/>
          </ac:spMkLst>
        </pc:spChg>
        <pc:spChg chg="add mod">
          <ac:chgData name="Nury Lucia GOMEZ BARRERA" userId="ff4dd980-7582-46d7-ae14-56e7f71041d8" providerId="ADAL" clId="{FD7313BF-0D4C-4EF6-AFA3-422B584A1C50}" dt="2025-01-24T23:39:55.247" v="1071" actId="1036"/>
          <ac:spMkLst>
            <pc:docMk/>
            <pc:sldMk cId="1316367684" sldId="271"/>
            <ac:spMk id="54" creationId="{F8BF461E-ED14-3635-657B-470F5EFA0761}"/>
          </ac:spMkLst>
        </pc:spChg>
        <pc:spChg chg="add mod">
          <ac:chgData name="Nury Lucia GOMEZ BARRERA" userId="ff4dd980-7582-46d7-ae14-56e7f71041d8" providerId="ADAL" clId="{FD7313BF-0D4C-4EF6-AFA3-422B584A1C50}" dt="2025-01-24T23:39:55.247" v="1071" actId="1036"/>
          <ac:spMkLst>
            <pc:docMk/>
            <pc:sldMk cId="1316367684" sldId="271"/>
            <ac:spMk id="55" creationId="{8F1BBD5E-363D-2526-797D-68356552ABFE}"/>
          </ac:spMkLst>
        </pc:spChg>
        <pc:spChg chg="add mod">
          <ac:chgData name="Nury Lucia GOMEZ BARRERA" userId="ff4dd980-7582-46d7-ae14-56e7f71041d8" providerId="ADAL" clId="{FD7313BF-0D4C-4EF6-AFA3-422B584A1C50}" dt="2025-01-24T23:39:55.247" v="1071" actId="1036"/>
          <ac:spMkLst>
            <pc:docMk/>
            <pc:sldMk cId="1316367684" sldId="271"/>
            <ac:spMk id="56" creationId="{6158214A-E3CB-B511-518A-8946EF6794D4}"/>
          </ac:spMkLst>
        </pc:spChg>
        <pc:spChg chg="add mod">
          <ac:chgData name="Nury Lucia GOMEZ BARRERA" userId="ff4dd980-7582-46d7-ae14-56e7f71041d8" providerId="ADAL" clId="{FD7313BF-0D4C-4EF6-AFA3-422B584A1C50}" dt="2025-01-24T23:39:55.247" v="1071" actId="1036"/>
          <ac:spMkLst>
            <pc:docMk/>
            <pc:sldMk cId="1316367684" sldId="271"/>
            <ac:spMk id="57" creationId="{DDDAC597-F12B-944A-FB23-B110DC84D49A}"/>
          </ac:spMkLst>
        </pc:spChg>
        <pc:spChg chg="add mod">
          <ac:chgData name="Nury Lucia GOMEZ BARRERA" userId="ff4dd980-7582-46d7-ae14-56e7f71041d8" providerId="ADAL" clId="{FD7313BF-0D4C-4EF6-AFA3-422B584A1C50}" dt="2025-01-24T23:39:55.247" v="1071" actId="1036"/>
          <ac:spMkLst>
            <pc:docMk/>
            <pc:sldMk cId="1316367684" sldId="271"/>
            <ac:spMk id="63" creationId="{C6CEB25F-B12A-89E5-92B1-A37CA8C4FF1C}"/>
          </ac:spMkLst>
        </pc:spChg>
        <pc:spChg chg="add mod">
          <ac:chgData name="Nury Lucia GOMEZ BARRERA" userId="ff4dd980-7582-46d7-ae14-56e7f71041d8" providerId="ADAL" clId="{FD7313BF-0D4C-4EF6-AFA3-422B584A1C50}" dt="2025-01-24T23:39:55.247" v="1071" actId="1036"/>
          <ac:spMkLst>
            <pc:docMk/>
            <pc:sldMk cId="1316367684" sldId="271"/>
            <ac:spMk id="64" creationId="{64C88919-5F70-5170-4E6F-357C307CA4B4}"/>
          </ac:spMkLst>
        </pc:spChg>
        <pc:spChg chg="add mod">
          <ac:chgData name="Nury Lucia GOMEZ BARRERA" userId="ff4dd980-7582-46d7-ae14-56e7f71041d8" providerId="ADAL" clId="{FD7313BF-0D4C-4EF6-AFA3-422B584A1C50}" dt="2025-01-24T23:39:55.247" v="1071" actId="1036"/>
          <ac:spMkLst>
            <pc:docMk/>
            <pc:sldMk cId="1316367684" sldId="271"/>
            <ac:spMk id="65" creationId="{9088CACC-AC55-55F7-EBE5-761C4AE30495}"/>
          </ac:spMkLst>
        </pc:spChg>
        <pc:spChg chg="add mod">
          <ac:chgData name="Nury Lucia GOMEZ BARRERA" userId="ff4dd980-7582-46d7-ae14-56e7f71041d8" providerId="ADAL" clId="{FD7313BF-0D4C-4EF6-AFA3-422B584A1C50}" dt="2025-01-24T23:39:55.247" v="1071" actId="1036"/>
          <ac:spMkLst>
            <pc:docMk/>
            <pc:sldMk cId="1316367684" sldId="271"/>
            <ac:spMk id="66" creationId="{5E0DBC7C-D9B9-B05F-EDF5-58468068E47F}"/>
          </ac:spMkLst>
        </pc:spChg>
        <pc:spChg chg="add mod">
          <ac:chgData name="Nury Lucia GOMEZ BARRERA" userId="ff4dd980-7582-46d7-ae14-56e7f71041d8" providerId="ADAL" clId="{FD7313BF-0D4C-4EF6-AFA3-422B584A1C50}" dt="2025-01-24T23:39:55.247" v="1071" actId="1036"/>
          <ac:spMkLst>
            <pc:docMk/>
            <pc:sldMk cId="1316367684" sldId="271"/>
            <ac:spMk id="67" creationId="{38C46EFE-A695-E561-4BDE-3F10284162AD}"/>
          </ac:spMkLst>
        </pc:spChg>
        <pc:spChg chg="add mod">
          <ac:chgData name="Nury Lucia GOMEZ BARRERA" userId="ff4dd980-7582-46d7-ae14-56e7f71041d8" providerId="ADAL" clId="{FD7313BF-0D4C-4EF6-AFA3-422B584A1C50}" dt="2025-01-24T23:39:55.247" v="1071" actId="1036"/>
          <ac:spMkLst>
            <pc:docMk/>
            <pc:sldMk cId="1316367684" sldId="271"/>
            <ac:spMk id="68" creationId="{D12C16E1-9DB5-3D5E-7414-F548B1B83780}"/>
          </ac:spMkLst>
        </pc:spChg>
        <pc:spChg chg="add mod">
          <ac:chgData name="Nury Lucia GOMEZ BARRERA" userId="ff4dd980-7582-46d7-ae14-56e7f71041d8" providerId="ADAL" clId="{FD7313BF-0D4C-4EF6-AFA3-422B584A1C50}" dt="2025-01-24T23:39:55.247" v="1071" actId="1036"/>
          <ac:spMkLst>
            <pc:docMk/>
            <pc:sldMk cId="1316367684" sldId="271"/>
            <ac:spMk id="69" creationId="{2C78606A-78F6-4D7C-0D29-5AE99E13E8F0}"/>
          </ac:spMkLst>
        </pc:spChg>
        <pc:grpChg chg="add mod">
          <ac:chgData name="Nury Lucia GOMEZ BARRERA" userId="ff4dd980-7582-46d7-ae14-56e7f71041d8" providerId="ADAL" clId="{FD7313BF-0D4C-4EF6-AFA3-422B584A1C50}" dt="2025-01-24T23:09:55.614" v="423"/>
          <ac:grpSpMkLst>
            <pc:docMk/>
            <pc:sldMk cId="1316367684" sldId="271"/>
            <ac:grpSpMk id="9" creationId="{6FBF13CD-4CC3-845F-BDE9-7513A0153B20}"/>
          </ac:grpSpMkLst>
        </pc:grpChg>
        <pc:grpChg chg="add mod">
          <ac:chgData name="Nury Lucia GOMEZ BARRERA" userId="ff4dd980-7582-46d7-ae14-56e7f71041d8" providerId="ADAL" clId="{FD7313BF-0D4C-4EF6-AFA3-422B584A1C50}" dt="2025-01-24T23:09:55.614" v="423"/>
          <ac:grpSpMkLst>
            <pc:docMk/>
            <pc:sldMk cId="1316367684" sldId="271"/>
            <ac:grpSpMk id="10" creationId="{B2C8A8B8-315E-E3C0-A4C8-186B4DC0BC56}"/>
          </ac:grpSpMkLst>
        </pc:grpChg>
        <pc:grpChg chg="add mod">
          <ac:chgData name="Nury Lucia GOMEZ BARRERA" userId="ff4dd980-7582-46d7-ae14-56e7f71041d8" providerId="ADAL" clId="{FD7313BF-0D4C-4EF6-AFA3-422B584A1C50}" dt="2025-01-24T23:09:55.614" v="423"/>
          <ac:grpSpMkLst>
            <pc:docMk/>
            <pc:sldMk cId="1316367684" sldId="271"/>
            <ac:grpSpMk id="11" creationId="{126E0BD7-AA9B-702F-8D9E-BEA098CBF231}"/>
          </ac:grpSpMkLst>
        </pc:grpChg>
        <pc:grpChg chg="add mod">
          <ac:chgData name="Nury Lucia GOMEZ BARRERA" userId="ff4dd980-7582-46d7-ae14-56e7f71041d8" providerId="ADAL" clId="{FD7313BF-0D4C-4EF6-AFA3-422B584A1C50}" dt="2025-01-24T23:09:55.614" v="423"/>
          <ac:grpSpMkLst>
            <pc:docMk/>
            <pc:sldMk cId="1316367684" sldId="271"/>
            <ac:grpSpMk id="12" creationId="{926274D4-AC9C-C08C-B9C0-6A213C0E21A4}"/>
          </ac:grpSpMkLst>
        </pc:grpChg>
        <pc:grpChg chg="add mod">
          <ac:chgData name="Nury Lucia GOMEZ BARRERA" userId="ff4dd980-7582-46d7-ae14-56e7f71041d8" providerId="ADAL" clId="{FD7313BF-0D4C-4EF6-AFA3-422B584A1C50}" dt="2025-01-24T23:09:55.614" v="423"/>
          <ac:grpSpMkLst>
            <pc:docMk/>
            <pc:sldMk cId="1316367684" sldId="271"/>
            <ac:grpSpMk id="13" creationId="{DA7410F0-1085-B9E3-065C-0D47A744D48A}"/>
          </ac:grpSpMkLst>
        </pc:grpChg>
        <pc:grpChg chg="add mod">
          <ac:chgData name="Nury Lucia GOMEZ BARRERA" userId="ff4dd980-7582-46d7-ae14-56e7f71041d8" providerId="ADAL" clId="{FD7313BF-0D4C-4EF6-AFA3-422B584A1C50}" dt="2025-01-24T23:09:55.614" v="423"/>
          <ac:grpSpMkLst>
            <pc:docMk/>
            <pc:sldMk cId="1316367684" sldId="271"/>
            <ac:grpSpMk id="14" creationId="{8E1E50FA-3832-477A-0183-91D8F698E4D4}"/>
          </ac:grpSpMkLst>
        </pc:grpChg>
        <pc:grpChg chg="add mod">
          <ac:chgData name="Nury Lucia GOMEZ BARRERA" userId="ff4dd980-7582-46d7-ae14-56e7f71041d8" providerId="ADAL" clId="{FD7313BF-0D4C-4EF6-AFA3-422B584A1C50}" dt="2025-01-24T23:09:55.614" v="423"/>
          <ac:grpSpMkLst>
            <pc:docMk/>
            <pc:sldMk cId="1316367684" sldId="271"/>
            <ac:grpSpMk id="15" creationId="{647EB6FB-95AE-03FC-10B3-46494FDCE9B9}"/>
          </ac:grpSpMkLst>
        </pc:grpChg>
        <pc:graphicFrameChg chg="add del mod modGraphic">
          <ac:chgData name="Nury Lucia GOMEZ BARRERA" userId="ff4dd980-7582-46d7-ae14-56e7f71041d8" providerId="ADAL" clId="{FD7313BF-0D4C-4EF6-AFA3-422B584A1C50}" dt="2025-01-24T23:08:19.552" v="409" actId="478"/>
          <ac:graphicFrameMkLst>
            <pc:docMk/>
            <pc:sldMk cId="1316367684" sldId="271"/>
            <ac:graphicFrameMk id="7" creationId="{6D099A89-2EA3-6B51-0279-155FBA94FBCE}"/>
          </ac:graphicFrameMkLst>
        </pc:graphicFrameChg>
        <pc:graphicFrameChg chg="add del mod modGraphic">
          <ac:chgData name="Nury Lucia GOMEZ BARRERA" userId="ff4dd980-7582-46d7-ae14-56e7f71041d8" providerId="ADAL" clId="{FD7313BF-0D4C-4EF6-AFA3-422B584A1C50}" dt="2025-01-24T23:09:17.862" v="415" actId="478"/>
          <ac:graphicFrameMkLst>
            <pc:docMk/>
            <pc:sldMk cId="1316367684" sldId="271"/>
            <ac:graphicFrameMk id="8" creationId="{C1CDF8FF-D94E-3A6E-A6A4-201EF2DECB13}"/>
          </ac:graphicFrameMkLst>
        </pc:graphicFrameChg>
        <pc:cxnChg chg="add mod">
          <ac:chgData name="Nury Lucia GOMEZ BARRERA" userId="ff4dd980-7582-46d7-ae14-56e7f71041d8" providerId="ADAL" clId="{FD7313BF-0D4C-4EF6-AFA3-422B584A1C50}" dt="2025-01-24T23:39:55.247" v="1071" actId="1036"/>
          <ac:cxnSpMkLst>
            <pc:docMk/>
            <pc:sldMk cId="1316367684" sldId="271"/>
            <ac:cxnSpMk id="51" creationId="{E41F15F0-8055-2832-E80E-72D7D7E23BDA}"/>
          </ac:cxnSpMkLst>
        </pc:cxnChg>
        <pc:cxnChg chg="add mod">
          <ac:chgData name="Nury Lucia GOMEZ BARRERA" userId="ff4dd980-7582-46d7-ae14-56e7f71041d8" providerId="ADAL" clId="{FD7313BF-0D4C-4EF6-AFA3-422B584A1C50}" dt="2025-01-24T23:39:55.247" v="1071" actId="1036"/>
          <ac:cxnSpMkLst>
            <pc:docMk/>
            <pc:sldMk cId="1316367684" sldId="271"/>
            <ac:cxnSpMk id="52" creationId="{26BB0AC1-8A8A-5D7A-9353-55817995858D}"/>
          </ac:cxnSpMkLst>
        </pc:cxnChg>
        <pc:cxnChg chg="add mod">
          <ac:chgData name="Nury Lucia GOMEZ BARRERA" userId="ff4dd980-7582-46d7-ae14-56e7f71041d8" providerId="ADAL" clId="{FD7313BF-0D4C-4EF6-AFA3-422B584A1C50}" dt="2025-01-24T23:39:55.247" v="1071" actId="1036"/>
          <ac:cxnSpMkLst>
            <pc:docMk/>
            <pc:sldMk cId="1316367684" sldId="271"/>
            <ac:cxnSpMk id="58" creationId="{446D8143-2DB5-CA70-DCF1-8DBF721ECB01}"/>
          </ac:cxnSpMkLst>
        </pc:cxnChg>
        <pc:cxnChg chg="add mod">
          <ac:chgData name="Nury Lucia GOMEZ BARRERA" userId="ff4dd980-7582-46d7-ae14-56e7f71041d8" providerId="ADAL" clId="{FD7313BF-0D4C-4EF6-AFA3-422B584A1C50}" dt="2025-01-24T23:39:55.247" v="1071" actId="1036"/>
          <ac:cxnSpMkLst>
            <pc:docMk/>
            <pc:sldMk cId="1316367684" sldId="271"/>
            <ac:cxnSpMk id="59" creationId="{88AAA8E6-8804-41D8-1CFD-6D94E47CC3FD}"/>
          </ac:cxnSpMkLst>
        </pc:cxnChg>
        <pc:cxnChg chg="add mod">
          <ac:chgData name="Nury Lucia GOMEZ BARRERA" userId="ff4dd980-7582-46d7-ae14-56e7f71041d8" providerId="ADAL" clId="{FD7313BF-0D4C-4EF6-AFA3-422B584A1C50}" dt="2025-01-24T23:39:55.247" v="1071" actId="1036"/>
          <ac:cxnSpMkLst>
            <pc:docMk/>
            <pc:sldMk cId="1316367684" sldId="271"/>
            <ac:cxnSpMk id="60" creationId="{E3ABF402-56C8-53F1-FE8D-2D2287A9CDA9}"/>
          </ac:cxnSpMkLst>
        </pc:cxnChg>
        <pc:cxnChg chg="add mod">
          <ac:chgData name="Nury Lucia GOMEZ BARRERA" userId="ff4dd980-7582-46d7-ae14-56e7f71041d8" providerId="ADAL" clId="{FD7313BF-0D4C-4EF6-AFA3-422B584A1C50}" dt="2025-01-24T23:39:55.247" v="1071" actId="1036"/>
          <ac:cxnSpMkLst>
            <pc:docMk/>
            <pc:sldMk cId="1316367684" sldId="271"/>
            <ac:cxnSpMk id="61" creationId="{C872BAED-2AD2-5CB4-CA1C-CB59F07516A2}"/>
          </ac:cxnSpMkLst>
        </pc:cxnChg>
        <pc:cxnChg chg="add mod">
          <ac:chgData name="Nury Lucia GOMEZ BARRERA" userId="ff4dd980-7582-46d7-ae14-56e7f71041d8" providerId="ADAL" clId="{FD7313BF-0D4C-4EF6-AFA3-422B584A1C50}" dt="2025-01-24T23:39:55.247" v="1071" actId="1036"/>
          <ac:cxnSpMkLst>
            <pc:docMk/>
            <pc:sldMk cId="1316367684" sldId="271"/>
            <ac:cxnSpMk id="62" creationId="{191251DB-81AF-DAC9-D38D-0F47D23A3847}"/>
          </ac:cxnSpMkLst>
        </pc:cxnChg>
        <pc:cxnChg chg="add mod">
          <ac:chgData name="Nury Lucia GOMEZ BARRERA" userId="ff4dd980-7582-46d7-ae14-56e7f71041d8" providerId="ADAL" clId="{FD7313BF-0D4C-4EF6-AFA3-422B584A1C50}" dt="2025-01-24T23:39:55.247" v="1071" actId="1036"/>
          <ac:cxnSpMkLst>
            <pc:docMk/>
            <pc:sldMk cId="1316367684" sldId="271"/>
            <ac:cxnSpMk id="70" creationId="{C1B5A4EB-E7C8-23F4-659C-04B38FAD98B9}"/>
          </ac:cxnSpMkLst>
        </pc:cxnChg>
        <pc:cxnChg chg="add mod">
          <ac:chgData name="Nury Lucia GOMEZ BARRERA" userId="ff4dd980-7582-46d7-ae14-56e7f71041d8" providerId="ADAL" clId="{FD7313BF-0D4C-4EF6-AFA3-422B584A1C50}" dt="2025-01-24T23:39:55.247" v="1071" actId="1036"/>
          <ac:cxnSpMkLst>
            <pc:docMk/>
            <pc:sldMk cId="1316367684" sldId="271"/>
            <ac:cxnSpMk id="71" creationId="{549C07D8-DA78-04C2-BB91-29FE80D8ECA7}"/>
          </ac:cxnSpMkLst>
        </pc:cxnChg>
        <pc:cxnChg chg="add mod">
          <ac:chgData name="Nury Lucia GOMEZ BARRERA" userId="ff4dd980-7582-46d7-ae14-56e7f71041d8" providerId="ADAL" clId="{FD7313BF-0D4C-4EF6-AFA3-422B584A1C50}" dt="2025-01-24T23:39:55.247" v="1071" actId="1036"/>
          <ac:cxnSpMkLst>
            <pc:docMk/>
            <pc:sldMk cId="1316367684" sldId="271"/>
            <ac:cxnSpMk id="72" creationId="{E4E35887-C113-EA27-9201-9204F2355B54}"/>
          </ac:cxnSpMkLst>
        </pc:cxnChg>
        <pc:cxnChg chg="add mod">
          <ac:chgData name="Nury Lucia GOMEZ BARRERA" userId="ff4dd980-7582-46d7-ae14-56e7f71041d8" providerId="ADAL" clId="{FD7313BF-0D4C-4EF6-AFA3-422B584A1C50}" dt="2025-01-24T23:39:55.247" v="1071" actId="1036"/>
          <ac:cxnSpMkLst>
            <pc:docMk/>
            <pc:sldMk cId="1316367684" sldId="271"/>
            <ac:cxnSpMk id="73" creationId="{DFA4E579-7578-F8D9-DE39-89F67D5E2BF7}"/>
          </ac:cxnSpMkLst>
        </pc:cxnChg>
        <pc:cxnChg chg="add mod">
          <ac:chgData name="Nury Lucia GOMEZ BARRERA" userId="ff4dd980-7582-46d7-ae14-56e7f71041d8" providerId="ADAL" clId="{FD7313BF-0D4C-4EF6-AFA3-422B584A1C50}" dt="2025-01-24T23:39:55.247" v="1071" actId="1036"/>
          <ac:cxnSpMkLst>
            <pc:docMk/>
            <pc:sldMk cId="1316367684" sldId="271"/>
            <ac:cxnSpMk id="74" creationId="{AC3645C1-A775-30DB-AA79-C5A61581C617}"/>
          </ac:cxnSpMkLst>
        </pc:cxnChg>
        <pc:cxnChg chg="add mod">
          <ac:chgData name="Nury Lucia GOMEZ BARRERA" userId="ff4dd980-7582-46d7-ae14-56e7f71041d8" providerId="ADAL" clId="{FD7313BF-0D4C-4EF6-AFA3-422B584A1C50}" dt="2025-01-24T23:39:55.247" v="1071" actId="1036"/>
          <ac:cxnSpMkLst>
            <pc:docMk/>
            <pc:sldMk cId="1316367684" sldId="271"/>
            <ac:cxnSpMk id="75" creationId="{71C82CA3-4143-D4BB-0535-7F28347F5511}"/>
          </ac:cxnSpMkLst>
        </pc:cxnChg>
        <pc:cxnChg chg="add mod">
          <ac:chgData name="Nury Lucia GOMEZ BARRERA" userId="ff4dd980-7582-46d7-ae14-56e7f71041d8" providerId="ADAL" clId="{FD7313BF-0D4C-4EF6-AFA3-422B584A1C50}" dt="2025-01-24T23:39:55.247" v="1071" actId="1036"/>
          <ac:cxnSpMkLst>
            <pc:docMk/>
            <pc:sldMk cId="1316367684" sldId="271"/>
            <ac:cxnSpMk id="76" creationId="{E9F54625-1D77-3B85-299B-9A5AE310829A}"/>
          </ac:cxnSpMkLst>
        </pc:cxnChg>
      </pc:sldChg>
      <pc:sldChg chg="addSp delSp modSp add mod">
        <pc:chgData name="Nury Lucia GOMEZ BARRERA" userId="ff4dd980-7582-46d7-ae14-56e7f71041d8" providerId="ADAL" clId="{FD7313BF-0D4C-4EF6-AFA3-422B584A1C50}" dt="2025-01-25T01:20:56.940" v="1929" actId="207"/>
        <pc:sldMkLst>
          <pc:docMk/>
          <pc:sldMk cId="1514964321" sldId="272"/>
        </pc:sldMkLst>
        <pc:spChg chg="mod ord">
          <ac:chgData name="Nury Lucia GOMEZ BARRERA" userId="ff4dd980-7582-46d7-ae14-56e7f71041d8" providerId="ADAL" clId="{FD7313BF-0D4C-4EF6-AFA3-422B584A1C50}" dt="2025-01-25T00:28:26.253" v="1411" actId="166"/>
          <ac:spMkLst>
            <pc:docMk/>
            <pc:sldMk cId="1514964321" sldId="272"/>
            <ac:spMk id="2" creationId="{7C940D67-E969-A029-8841-9FAB6B3C94FD}"/>
          </ac:spMkLst>
        </pc:spChg>
        <pc:spChg chg="del">
          <ac:chgData name="Nury Lucia GOMEZ BARRERA" userId="ff4dd980-7582-46d7-ae14-56e7f71041d8" providerId="ADAL" clId="{FD7313BF-0D4C-4EF6-AFA3-422B584A1C50}" dt="2025-01-24T23:44:32.507" v="1081" actId="478"/>
          <ac:spMkLst>
            <pc:docMk/>
            <pc:sldMk cId="1514964321" sldId="272"/>
            <ac:spMk id="3" creationId="{8A93C897-7B62-E087-D1F1-4766DD322B4A}"/>
          </ac:spMkLst>
        </pc:spChg>
        <pc:spChg chg="del">
          <ac:chgData name="Nury Lucia GOMEZ BARRERA" userId="ff4dd980-7582-46d7-ae14-56e7f71041d8" providerId="ADAL" clId="{FD7313BF-0D4C-4EF6-AFA3-422B584A1C50}" dt="2025-01-24T23:40:04.003" v="1072" actId="478"/>
          <ac:spMkLst>
            <pc:docMk/>
            <pc:sldMk cId="1514964321" sldId="272"/>
            <ac:spMk id="5" creationId="{B678520D-55E9-53B5-BE90-A390EB08F37F}"/>
          </ac:spMkLst>
        </pc:spChg>
        <pc:spChg chg="del">
          <ac:chgData name="Nury Lucia GOMEZ BARRERA" userId="ff4dd980-7582-46d7-ae14-56e7f71041d8" providerId="ADAL" clId="{FD7313BF-0D4C-4EF6-AFA3-422B584A1C50}" dt="2025-01-24T23:40:04.003" v="1072" actId="478"/>
          <ac:spMkLst>
            <pc:docMk/>
            <pc:sldMk cId="1514964321" sldId="272"/>
            <ac:spMk id="6" creationId="{1BF68A7A-8D5C-6705-C2C5-E0A1CAE82723}"/>
          </ac:spMkLst>
        </pc:spChg>
        <pc:spChg chg="add del mod">
          <ac:chgData name="Nury Lucia GOMEZ BARRERA" userId="ff4dd980-7582-46d7-ae14-56e7f71041d8" providerId="ADAL" clId="{FD7313BF-0D4C-4EF6-AFA3-422B584A1C50}" dt="2025-01-24T23:44:35.361" v="1082" actId="478"/>
          <ac:spMkLst>
            <pc:docMk/>
            <pc:sldMk cId="1514964321" sldId="272"/>
            <ac:spMk id="7" creationId="{0EA38263-D674-6207-BD93-69560B3BBE65}"/>
          </ac:spMkLst>
        </pc:spChg>
        <pc:spChg chg="add del">
          <ac:chgData name="Nury Lucia GOMEZ BARRERA" userId="ff4dd980-7582-46d7-ae14-56e7f71041d8" providerId="ADAL" clId="{FD7313BF-0D4C-4EF6-AFA3-422B584A1C50}" dt="2025-01-24T23:59:41.936" v="1200" actId="11529"/>
          <ac:spMkLst>
            <pc:docMk/>
            <pc:sldMk cId="1514964321" sldId="272"/>
            <ac:spMk id="27" creationId="{2A26B6C9-7BF1-01E8-16A8-8602490181BC}"/>
          </ac:spMkLst>
        </pc:spChg>
        <pc:spChg chg="add del">
          <ac:chgData name="Nury Lucia GOMEZ BARRERA" userId="ff4dd980-7582-46d7-ae14-56e7f71041d8" providerId="ADAL" clId="{FD7313BF-0D4C-4EF6-AFA3-422B584A1C50}" dt="2025-01-25T00:09:15.105" v="1210" actId="478"/>
          <ac:spMkLst>
            <pc:docMk/>
            <pc:sldMk cId="1514964321" sldId="272"/>
            <ac:spMk id="28" creationId="{7C2A98CC-1610-ED15-BE06-3CB80CED9F40}"/>
          </ac:spMkLst>
        </pc:spChg>
        <pc:spChg chg="del">
          <ac:chgData name="Nury Lucia GOMEZ BARRERA" userId="ff4dd980-7582-46d7-ae14-56e7f71041d8" providerId="ADAL" clId="{FD7313BF-0D4C-4EF6-AFA3-422B584A1C50}" dt="2025-01-24T23:40:04.003" v="1072" actId="478"/>
          <ac:spMkLst>
            <pc:docMk/>
            <pc:sldMk cId="1514964321" sldId="272"/>
            <ac:spMk id="30" creationId="{CC117988-5A61-0BC2-EC7E-6C15FC2E9285}"/>
          </ac:spMkLst>
        </pc:spChg>
        <pc:spChg chg="del">
          <ac:chgData name="Nury Lucia GOMEZ BARRERA" userId="ff4dd980-7582-46d7-ae14-56e7f71041d8" providerId="ADAL" clId="{FD7313BF-0D4C-4EF6-AFA3-422B584A1C50}" dt="2025-01-24T23:40:04.003" v="1072" actId="478"/>
          <ac:spMkLst>
            <pc:docMk/>
            <pc:sldMk cId="1514964321" sldId="272"/>
            <ac:spMk id="31" creationId="{4FFC6608-1FD5-4D7C-DEEE-E6C38408AB27}"/>
          </ac:spMkLst>
        </pc:spChg>
        <pc:spChg chg="del">
          <ac:chgData name="Nury Lucia GOMEZ BARRERA" userId="ff4dd980-7582-46d7-ae14-56e7f71041d8" providerId="ADAL" clId="{FD7313BF-0D4C-4EF6-AFA3-422B584A1C50}" dt="2025-01-24T23:40:04.003" v="1072" actId="478"/>
          <ac:spMkLst>
            <pc:docMk/>
            <pc:sldMk cId="1514964321" sldId="272"/>
            <ac:spMk id="32" creationId="{6F2E9040-DE59-D2EE-A63E-29A503D30D69}"/>
          </ac:spMkLst>
        </pc:spChg>
        <pc:spChg chg="del">
          <ac:chgData name="Nury Lucia GOMEZ BARRERA" userId="ff4dd980-7582-46d7-ae14-56e7f71041d8" providerId="ADAL" clId="{FD7313BF-0D4C-4EF6-AFA3-422B584A1C50}" dt="2025-01-24T23:40:04.003" v="1072" actId="478"/>
          <ac:spMkLst>
            <pc:docMk/>
            <pc:sldMk cId="1514964321" sldId="272"/>
            <ac:spMk id="33" creationId="{EE8BE0B8-674D-953D-F33B-B01A7B9C73F9}"/>
          </ac:spMkLst>
        </pc:spChg>
        <pc:spChg chg="del">
          <ac:chgData name="Nury Lucia GOMEZ BARRERA" userId="ff4dd980-7582-46d7-ae14-56e7f71041d8" providerId="ADAL" clId="{FD7313BF-0D4C-4EF6-AFA3-422B584A1C50}" dt="2025-01-24T23:40:04.003" v="1072" actId="478"/>
          <ac:spMkLst>
            <pc:docMk/>
            <pc:sldMk cId="1514964321" sldId="272"/>
            <ac:spMk id="34" creationId="{01E58E0A-4094-62AC-80F7-98544BEC5366}"/>
          </ac:spMkLst>
        </pc:spChg>
        <pc:spChg chg="del">
          <ac:chgData name="Nury Lucia GOMEZ BARRERA" userId="ff4dd980-7582-46d7-ae14-56e7f71041d8" providerId="ADAL" clId="{FD7313BF-0D4C-4EF6-AFA3-422B584A1C50}" dt="2025-01-24T23:40:04.003" v="1072" actId="478"/>
          <ac:spMkLst>
            <pc:docMk/>
            <pc:sldMk cId="1514964321" sldId="272"/>
            <ac:spMk id="35" creationId="{DC17EF23-E56C-F9AA-68B5-9454DBEC9F81}"/>
          </ac:spMkLst>
        </pc:spChg>
        <pc:spChg chg="add mod">
          <ac:chgData name="Nury Lucia GOMEZ BARRERA" userId="ff4dd980-7582-46d7-ae14-56e7f71041d8" providerId="ADAL" clId="{FD7313BF-0D4C-4EF6-AFA3-422B584A1C50}" dt="2025-01-25T00:28:09.956" v="1410" actId="1035"/>
          <ac:spMkLst>
            <pc:docMk/>
            <pc:sldMk cId="1514964321" sldId="272"/>
            <ac:spMk id="36" creationId="{88368924-0334-A635-E08A-5BC48AD0E1A0}"/>
          </ac:spMkLst>
        </pc:spChg>
        <pc:spChg chg="del">
          <ac:chgData name="Nury Lucia GOMEZ BARRERA" userId="ff4dd980-7582-46d7-ae14-56e7f71041d8" providerId="ADAL" clId="{FD7313BF-0D4C-4EF6-AFA3-422B584A1C50}" dt="2025-01-24T23:40:04.003" v="1072" actId="478"/>
          <ac:spMkLst>
            <pc:docMk/>
            <pc:sldMk cId="1514964321" sldId="272"/>
            <ac:spMk id="38" creationId="{8C50723A-5CE4-D122-329E-D69BA52A8BD6}"/>
          </ac:spMkLst>
        </pc:spChg>
        <pc:spChg chg="del">
          <ac:chgData name="Nury Lucia GOMEZ BARRERA" userId="ff4dd980-7582-46d7-ae14-56e7f71041d8" providerId="ADAL" clId="{FD7313BF-0D4C-4EF6-AFA3-422B584A1C50}" dt="2025-01-24T23:40:04.003" v="1072" actId="478"/>
          <ac:spMkLst>
            <pc:docMk/>
            <pc:sldMk cId="1514964321" sldId="272"/>
            <ac:spMk id="39" creationId="{6CD8E71F-DD9D-281A-DE6F-CD836D773B79}"/>
          </ac:spMkLst>
        </pc:spChg>
        <pc:spChg chg="del">
          <ac:chgData name="Nury Lucia GOMEZ BARRERA" userId="ff4dd980-7582-46d7-ae14-56e7f71041d8" providerId="ADAL" clId="{FD7313BF-0D4C-4EF6-AFA3-422B584A1C50}" dt="2025-01-24T23:40:04.003" v="1072" actId="478"/>
          <ac:spMkLst>
            <pc:docMk/>
            <pc:sldMk cId="1514964321" sldId="272"/>
            <ac:spMk id="40" creationId="{0A4D35AF-61C0-BCD7-5AE8-9B60AFC7698F}"/>
          </ac:spMkLst>
        </pc:spChg>
        <pc:spChg chg="del">
          <ac:chgData name="Nury Lucia GOMEZ BARRERA" userId="ff4dd980-7582-46d7-ae14-56e7f71041d8" providerId="ADAL" clId="{FD7313BF-0D4C-4EF6-AFA3-422B584A1C50}" dt="2025-01-24T23:40:04.003" v="1072" actId="478"/>
          <ac:spMkLst>
            <pc:docMk/>
            <pc:sldMk cId="1514964321" sldId="272"/>
            <ac:spMk id="41" creationId="{8765AAA0-F4E3-A3DF-3EE8-4E8EFB6AF66D}"/>
          </ac:spMkLst>
        </pc:spChg>
        <pc:spChg chg="del">
          <ac:chgData name="Nury Lucia GOMEZ BARRERA" userId="ff4dd980-7582-46d7-ae14-56e7f71041d8" providerId="ADAL" clId="{FD7313BF-0D4C-4EF6-AFA3-422B584A1C50}" dt="2025-01-24T23:40:04.003" v="1072" actId="478"/>
          <ac:spMkLst>
            <pc:docMk/>
            <pc:sldMk cId="1514964321" sldId="272"/>
            <ac:spMk id="43" creationId="{F912D85B-D14D-EF90-5757-3043A4660A03}"/>
          </ac:spMkLst>
        </pc:spChg>
        <pc:spChg chg="del">
          <ac:chgData name="Nury Lucia GOMEZ BARRERA" userId="ff4dd980-7582-46d7-ae14-56e7f71041d8" providerId="ADAL" clId="{FD7313BF-0D4C-4EF6-AFA3-422B584A1C50}" dt="2025-01-24T23:40:04.003" v="1072" actId="478"/>
          <ac:spMkLst>
            <pc:docMk/>
            <pc:sldMk cId="1514964321" sldId="272"/>
            <ac:spMk id="46" creationId="{06259AFD-0F4D-5F95-D156-FF709FB12B0D}"/>
          </ac:spMkLst>
        </pc:spChg>
        <pc:spChg chg="del">
          <ac:chgData name="Nury Lucia GOMEZ BARRERA" userId="ff4dd980-7582-46d7-ae14-56e7f71041d8" providerId="ADAL" clId="{FD7313BF-0D4C-4EF6-AFA3-422B584A1C50}" dt="2025-01-24T23:40:04.003" v="1072" actId="478"/>
          <ac:spMkLst>
            <pc:docMk/>
            <pc:sldMk cId="1514964321" sldId="272"/>
            <ac:spMk id="47" creationId="{1CD24788-49A8-F8BA-2875-3742F4094962}"/>
          </ac:spMkLst>
        </pc:spChg>
        <pc:spChg chg="del">
          <ac:chgData name="Nury Lucia GOMEZ BARRERA" userId="ff4dd980-7582-46d7-ae14-56e7f71041d8" providerId="ADAL" clId="{FD7313BF-0D4C-4EF6-AFA3-422B584A1C50}" dt="2025-01-24T23:40:04.003" v="1072" actId="478"/>
          <ac:spMkLst>
            <pc:docMk/>
            <pc:sldMk cId="1514964321" sldId="272"/>
            <ac:spMk id="48" creationId="{17C86C7B-61CF-0695-F943-59566A7947D1}"/>
          </ac:spMkLst>
        </pc:spChg>
        <pc:spChg chg="del">
          <ac:chgData name="Nury Lucia GOMEZ BARRERA" userId="ff4dd980-7582-46d7-ae14-56e7f71041d8" providerId="ADAL" clId="{FD7313BF-0D4C-4EF6-AFA3-422B584A1C50}" dt="2025-01-24T23:40:04.003" v="1072" actId="478"/>
          <ac:spMkLst>
            <pc:docMk/>
            <pc:sldMk cId="1514964321" sldId="272"/>
            <ac:spMk id="49" creationId="{045C8C6A-14D3-0100-452E-80CEA28F5E8F}"/>
          </ac:spMkLst>
        </pc:spChg>
        <pc:spChg chg="del">
          <ac:chgData name="Nury Lucia GOMEZ BARRERA" userId="ff4dd980-7582-46d7-ae14-56e7f71041d8" providerId="ADAL" clId="{FD7313BF-0D4C-4EF6-AFA3-422B584A1C50}" dt="2025-01-24T23:40:04.003" v="1072" actId="478"/>
          <ac:spMkLst>
            <pc:docMk/>
            <pc:sldMk cId="1514964321" sldId="272"/>
            <ac:spMk id="53" creationId="{BBBF50AC-2697-2102-84D7-09EFC0804423}"/>
          </ac:spMkLst>
        </pc:spChg>
        <pc:spChg chg="del">
          <ac:chgData name="Nury Lucia GOMEZ BARRERA" userId="ff4dd980-7582-46d7-ae14-56e7f71041d8" providerId="ADAL" clId="{FD7313BF-0D4C-4EF6-AFA3-422B584A1C50}" dt="2025-01-24T23:40:04.003" v="1072" actId="478"/>
          <ac:spMkLst>
            <pc:docMk/>
            <pc:sldMk cId="1514964321" sldId="272"/>
            <ac:spMk id="54" creationId="{9701C535-6C77-7DCA-EB8E-A1F3A40518A0}"/>
          </ac:spMkLst>
        </pc:spChg>
        <pc:spChg chg="del">
          <ac:chgData name="Nury Lucia GOMEZ BARRERA" userId="ff4dd980-7582-46d7-ae14-56e7f71041d8" providerId="ADAL" clId="{FD7313BF-0D4C-4EF6-AFA3-422B584A1C50}" dt="2025-01-24T23:40:04.003" v="1072" actId="478"/>
          <ac:spMkLst>
            <pc:docMk/>
            <pc:sldMk cId="1514964321" sldId="272"/>
            <ac:spMk id="55" creationId="{AB35D17A-1471-2397-B69C-B00D702FB1C0}"/>
          </ac:spMkLst>
        </pc:spChg>
        <pc:spChg chg="del">
          <ac:chgData name="Nury Lucia GOMEZ BARRERA" userId="ff4dd980-7582-46d7-ae14-56e7f71041d8" providerId="ADAL" clId="{FD7313BF-0D4C-4EF6-AFA3-422B584A1C50}" dt="2025-01-24T23:40:04.003" v="1072" actId="478"/>
          <ac:spMkLst>
            <pc:docMk/>
            <pc:sldMk cId="1514964321" sldId="272"/>
            <ac:spMk id="56" creationId="{E186D6B7-CDA4-EB62-84B5-684AC2F50EC9}"/>
          </ac:spMkLst>
        </pc:spChg>
        <pc:spChg chg="del">
          <ac:chgData name="Nury Lucia GOMEZ BARRERA" userId="ff4dd980-7582-46d7-ae14-56e7f71041d8" providerId="ADAL" clId="{FD7313BF-0D4C-4EF6-AFA3-422B584A1C50}" dt="2025-01-24T23:40:04.003" v="1072" actId="478"/>
          <ac:spMkLst>
            <pc:docMk/>
            <pc:sldMk cId="1514964321" sldId="272"/>
            <ac:spMk id="57" creationId="{A2517A54-D8BF-222C-802F-91BA49BBB8A1}"/>
          </ac:spMkLst>
        </pc:spChg>
        <pc:spChg chg="del">
          <ac:chgData name="Nury Lucia GOMEZ BARRERA" userId="ff4dd980-7582-46d7-ae14-56e7f71041d8" providerId="ADAL" clId="{FD7313BF-0D4C-4EF6-AFA3-422B584A1C50}" dt="2025-01-24T23:40:04.003" v="1072" actId="478"/>
          <ac:spMkLst>
            <pc:docMk/>
            <pc:sldMk cId="1514964321" sldId="272"/>
            <ac:spMk id="63" creationId="{E6D6DA12-5DC2-03E0-7AB2-7814878B47F8}"/>
          </ac:spMkLst>
        </pc:spChg>
        <pc:spChg chg="del">
          <ac:chgData name="Nury Lucia GOMEZ BARRERA" userId="ff4dd980-7582-46d7-ae14-56e7f71041d8" providerId="ADAL" clId="{FD7313BF-0D4C-4EF6-AFA3-422B584A1C50}" dt="2025-01-24T23:40:04.003" v="1072" actId="478"/>
          <ac:spMkLst>
            <pc:docMk/>
            <pc:sldMk cId="1514964321" sldId="272"/>
            <ac:spMk id="64" creationId="{630685C7-15EA-7840-FF9E-7455A050D189}"/>
          </ac:spMkLst>
        </pc:spChg>
        <pc:spChg chg="del">
          <ac:chgData name="Nury Lucia GOMEZ BARRERA" userId="ff4dd980-7582-46d7-ae14-56e7f71041d8" providerId="ADAL" clId="{FD7313BF-0D4C-4EF6-AFA3-422B584A1C50}" dt="2025-01-24T23:40:04.003" v="1072" actId="478"/>
          <ac:spMkLst>
            <pc:docMk/>
            <pc:sldMk cId="1514964321" sldId="272"/>
            <ac:spMk id="65" creationId="{ED666FE6-B046-0234-9CA1-F5968249DEBB}"/>
          </ac:spMkLst>
        </pc:spChg>
        <pc:spChg chg="del">
          <ac:chgData name="Nury Lucia GOMEZ BARRERA" userId="ff4dd980-7582-46d7-ae14-56e7f71041d8" providerId="ADAL" clId="{FD7313BF-0D4C-4EF6-AFA3-422B584A1C50}" dt="2025-01-24T23:40:04.003" v="1072" actId="478"/>
          <ac:spMkLst>
            <pc:docMk/>
            <pc:sldMk cId="1514964321" sldId="272"/>
            <ac:spMk id="66" creationId="{1E7153A8-0304-3719-0EFF-02ED31957BFD}"/>
          </ac:spMkLst>
        </pc:spChg>
        <pc:spChg chg="del">
          <ac:chgData name="Nury Lucia GOMEZ BARRERA" userId="ff4dd980-7582-46d7-ae14-56e7f71041d8" providerId="ADAL" clId="{FD7313BF-0D4C-4EF6-AFA3-422B584A1C50}" dt="2025-01-24T23:40:04.003" v="1072" actId="478"/>
          <ac:spMkLst>
            <pc:docMk/>
            <pc:sldMk cId="1514964321" sldId="272"/>
            <ac:spMk id="67" creationId="{990EF5BF-1984-4ECF-D1C4-BF10EE47349B}"/>
          </ac:spMkLst>
        </pc:spChg>
        <pc:spChg chg="del">
          <ac:chgData name="Nury Lucia GOMEZ BARRERA" userId="ff4dd980-7582-46d7-ae14-56e7f71041d8" providerId="ADAL" clId="{FD7313BF-0D4C-4EF6-AFA3-422B584A1C50}" dt="2025-01-24T23:40:04.003" v="1072" actId="478"/>
          <ac:spMkLst>
            <pc:docMk/>
            <pc:sldMk cId="1514964321" sldId="272"/>
            <ac:spMk id="68" creationId="{68FF7E53-B291-630A-EED7-F63D5FF553E3}"/>
          </ac:spMkLst>
        </pc:spChg>
        <pc:spChg chg="del">
          <ac:chgData name="Nury Lucia GOMEZ BARRERA" userId="ff4dd980-7582-46d7-ae14-56e7f71041d8" providerId="ADAL" clId="{FD7313BF-0D4C-4EF6-AFA3-422B584A1C50}" dt="2025-01-24T23:40:04.003" v="1072" actId="478"/>
          <ac:spMkLst>
            <pc:docMk/>
            <pc:sldMk cId="1514964321" sldId="272"/>
            <ac:spMk id="69" creationId="{59FAC286-D78F-442F-E9B5-B321CF0771BF}"/>
          </ac:spMkLst>
        </pc:spChg>
        <pc:spChg chg="add del mod">
          <ac:chgData name="Nury Lucia GOMEZ BARRERA" userId="ff4dd980-7582-46d7-ae14-56e7f71041d8" providerId="ADAL" clId="{FD7313BF-0D4C-4EF6-AFA3-422B584A1C50}" dt="2025-01-25T01:04:38.880" v="1696" actId="478"/>
          <ac:spMkLst>
            <pc:docMk/>
            <pc:sldMk cId="1514964321" sldId="272"/>
            <ac:spMk id="79" creationId="{14A63BFD-00AF-69C8-00CC-0ED1DDD332E8}"/>
          </ac:spMkLst>
        </pc:spChg>
        <pc:spChg chg="add del mod">
          <ac:chgData name="Nury Lucia GOMEZ BARRERA" userId="ff4dd980-7582-46d7-ae14-56e7f71041d8" providerId="ADAL" clId="{FD7313BF-0D4C-4EF6-AFA3-422B584A1C50}" dt="2025-01-25T01:04:25.236" v="1692" actId="478"/>
          <ac:spMkLst>
            <pc:docMk/>
            <pc:sldMk cId="1514964321" sldId="272"/>
            <ac:spMk id="81" creationId="{6AC1540D-BC1E-A60C-85D5-43B23D56502D}"/>
          </ac:spMkLst>
        </pc:spChg>
        <pc:spChg chg="add mod">
          <ac:chgData name="Nury Lucia GOMEZ BARRERA" userId="ff4dd980-7582-46d7-ae14-56e7f71041d8" providerId="ADAL" clId="{FD7313BF-0D4C-4EF6-AFA3-422B584A1C50}" dt="2025-01-25T01:20:56.940" v="1929" actId="207"/>
          <ac:spMkLst>
            <pc:docMk/>
            <pc:sldMk cId="1514964321" sldId="272"/>
            <ac:spMk id="82" creationId="{D47B8CA8-EB39-BF78-22D3-CB01BB381E38}"/>
          </ac:spMkLst>
        </pc:spChg>
        <pc:spChg chg="add mod">
          <ac:chgData name="Nury Lucia GOMEZ BARRERA" userId="ff4dd980-7582-46d7-ae14-56e7f71041d8" providerId="ADAL" clId="{FD7313BF-0D4C-4EF6-AFA3-422B584A1C50}" dt="2025-01-25T01:06:30.144" v="1728" actId="20577"/>
          <ac:spMkLst>
            <pc:docMk/>
            <pc:sldMk cId="1514964321" sldId="272"/>
            <ac:spMk id="84" creationId="{14413A87-0AC4-F828-A7F0-67A76371B727}"/>
          </ac:spMkLst>
        </pc:spChg>
        <pc:spChg chg="add mod">
          <ac:chgData name="Nury Lucia GOMEZ BARRERA" userId="ff4dd980-7582-46d7-ae14-56e7f71041d8" providerId="ADAL" clId="{FD7313BF-0D4C-4EF6-AFA3-422B584A1C50}" dt="2025-01-25T01:20:56.940" v="1929" actId="207"/>
          <ac:spMkLst>
            <pc:docMk/>
            <pc:sldMk cId="1514964321" sldId="272"/>
            <ac:spMk id="86" creationId="{0DB0F382-EC0A-986D-11B7-421BA6D7B532}"/>
          </ac:spMkLst>
        </pc:spChg>
        <pc:picChg chg="add del mod modCrop">
          <ac:chgData name="Nury Lucia GOMEZ BARRERA" userId="ff4dd980-7582-46d7-ae14-56e7f71041d8" providerId="ADAL" clId="{FD7313BF-0D4C-4EF6-AFA3-422B584A1C50}" dt="2025-01-25T00:29:28.784" v="1417" actId="478"/>
          <ac:picMkLst>
            <pc:docMk/>
            <pc:sldMk cId="1514964321" sldId="272"/>
            <ac:picMk id="8" creationId="{76EBDC20-C076-0E28-227D-CD7309B4B2E6}"/>
          </ac:picMkLst>
        </pc:picChg>
        <pc:picChg chg="add del mod modCrop">
          <ac:chgData name="Nury Lucia GOMEZ BARRERA" userId="ff4dd980-7582-46d7-ae14-56e7f71041d8" providerId="ADAL" clId="{FD7313BF-0D4C-4EF6-AFA3-422B584A1C50}" dt="2025-01-24T23:47:00.640" v="1107" actId="478"/>
          <ac:picMkLst>
            <pc:docMk/>
            <pc:sldMk cId="1514964321" sldId="272"/>
            <ac:picMk id="9" creationId="{A50F2131-A974-676A-F047-8FBE567369AF}"/>
          </ac:picMkLst>
        </pc:picChg>
        <pc:picChg chg="add del mod modCrop">
          <ac:chgData name="Nury Lucia GOMEZ BARRERA" userId="ff4dd980-7582-46d7-ae14-56e7f71041d8" providerId="ADAL" clId="{FD7313BF-0D4C-4EF6-AFA3-422B584A1C50}" dt="2025-01-24T23:53:16.501" v="1147" actId="478"/>
          <ac:picMkLst>
            <pc:docMk/>
            <pc:sldMk cId="1514964321" sldId="272"/>
            <ac:picMk id="10" creationId="{9783A30B-1B7F-B593-1921-F48E7130293D}"/>
          </ac:picMkLst>
        </pc:picChg>
        <pc:picChg chg="add del mod ord modCrop">
          <ac:chgData name="Nury Lucia GOMEZ BARRERA" userId="ff4dd980-7582-46d7-ae14-56e7f71041d8" providerId="ADAL" clId="{FD7313BF-0D4C-4EF6-AFA3-422B584A1C50}" dt="2025-01-25T00:29:28.784" v="1417" actId="478"/>
          <ac:picMkLst>
            <pc:docMk/>
            <pc:sldMk cId="1514964321" sldId="272"/>
            <ac:picMk id="12" creationId="{0561BA2F-DD1C-C2CD-B333-37B31E7F5D95}"/>
          </ac:picMkLst>
        </pc:picChg>
        <pc:picChg chg="add del mod modCrop">
          <ac:chgData name="Nury Lucia GOMEZ BARRERA" userId="ff4dd980-7582-46d7-ae14-56e7f71041d8" providerId="ADAL" clId="{FD7313BF-0D4C-4EF6-AFA3-422B584A1C50}" dt="2025-01-25T00:29:28.784" v="1417" actId="478"/>
          <ac:picMkLst>
            <pc:docMk/>
            <pc:sldMk cId="1514964321" sldId="272"/>
            <ac:picMk id="14" creationId="{5C84F2F8-ECE5-6E66-6F8D-AEE710C3C0BA}"/>
          </ac:picMkLst>
        </pc:picChg>
        <pc:picChg chg="add del mod ord modCrop">
          <ac:chgData name="Nury Lucia GOMEZ BARRERA" userId="ff4dd980-7582-46d7-ae14-56e7f71041d8" providerId="ADAL" clId="{FD7313BF-0D4C-4EF6-AFA3-422B584A1C50}" dt="2025-01-25T00:29:28.784" v="1417" actId="478"/>
          <ac:picMkLst>
            <pc:docMk/>
            <pc:sldMk cId="1514964321" sldId="272"/>
            <ac:picMk id="15" creationId="{C891BFFA-7681-368D-A412-7F45100BCC28}"/>
          </ac:picMkLst>
        </pc:picChg>
        <pc:picChg chg="add del mod">
          <ac:chgData name="Nury Lucia GOMEZ BARRERA" userId="ff4dd980-7582-46d7-ae14-56e7f71041d8" providerId="ADAL" clId="{FD7313BF-0D4C-4EF6-AFA3-422B584A1C50}" dt="2025-01-24T23:51:34.074" v="1135" actId="478"/>
          <ac:picMkLst>
            <pc:docMk/>
            <pc:sldMk cId="1514964321" sldId="272"/>
            <ac:picMk id="16" creationId="{85EFB6AC-6B4B-72AC-82B1-9F8C71836E78}"/>
          </ac:picMkLst>
        </pc:picChg>
        <pc:picChg chg="add del mod ord modCrop">
          <ac:chgData name="Nury Lucia GOMEZ BARRERA" userId="ff4dd980-7582-46d7-ae14-56e7f71041d8" providerId="ADAL" clId="{FD7313BF-0D4C-4EF6-AFA3-422B584A1C50}" dt="2025-01-25T00:20:14.485" v="1332" actId="478"/>
          <ac:picMkLst>
            <pc:docMk/>
            <pc:sldMk cId="1514964321" sldId="272"/>
            <ac:picMk id="18" creationId="{9258F032-A5C0-AF74-0587-52239389760A}"/>
          </ac:picMkLst>
        </pc:picChg>
        <pc:picChg chg="add del mod modCrop">
          <ac:chgData name="Nury Lucia GOMEZ BARRERA" userId="ff4dd980-7582-46d7-ae14-56e7f71041d8" providerId="ADAL" clId="{FD7313BF-0D4C-4EF6-AFA3-422B584A1C50}" dt="2025-01-24T23:47:26.793" v="1113" actId="478"/>
          <ac:picMkLst>
            <pc:docMk/>
            <pc:sldMk cId="1514964321" sldId="272"/>
            <ac:picMk id="19" creationId="{69A418BC-B77D-6EE0-2CC3-A21E88665937}"/>
          </ac:picMkLst>
        </pc:picChg>
        <pc:picChg chg="add del mod modCrop">
          <ac:chgData name="Nury Lucia GOMEZ BARRERA" userId="ff4dd980-7582-46d7-ae14-56e7f71041d8" providerId="ADAL" clId="{FD7313BF-0D4C-4EF6-AFA3-422B584A1C50}" dt="2025-01-24T23:55:14.503" v="1176" actId="478"/>
          <ac:picMkLst>
            <pc:docMk/>
            <pc:sldMk cId="1514964321" sldId="272"/>
            <ac:picMk id="20" creationId="{1C0748B8-C022-A0A8-BDEE-5ECDA5987C99}"/>
          </ac:picMkLst>
        </pc:picChg>
        <pc:picChg chg="add del mod ord modCrop">
          <ac:chgData name="Nury Lucia GOMEZ BARRERA" userId="ff4dd980-7582-46d7-ae14-56e7f71041d8" providerId="ADAL" clId="{FD7313BF-0D4C-4EF6-AFA3-422B584A1C50}" dt="2025-01-25T00:29:39.410" v="1419" actId="478"/>
          <ac:picMkLst>
            <pc:docMk/>
            <pc:sldMk cId="1514964321" sldId="272"/>
            <ac:picMk id="22" creationId="{3FC8D310-EFF3-0B99-2468-4602A2023FD5}"/>
          </ac:picMkLst>
        </pc:picChg>
        <pc:picChg chg="add del mod">
          <ac:chgData name="Nury Lucia GOMEZ BARRERA" userId="ff4dd980-7582-46d7-ae14-56e7f71041d8" providerId="ADAL" clId="{FD7313BF-0D4C-4EF6-AFA3-422B584A1C50}" dt="2025-01-25T00:29:32.573" v="1418" actId="478"/>
          <ac:picMkLst>
            <pc:docMk/>
            <pc:sldMk cId="1514964321" sldId="272"/>
            <ac:picMk id="24" creationId="{4151765A-1A99-3A02-7A6F-B39A6F998123}"/>
          </ac:picMkLst>
        </pc:picChg>
        <pc:picChg chg="add del mod modCrop">
          <ac:chgData name="Nury Lucia GOMEZ BARRERA" userId="ff4dd980-7582-46d7-ae14-56e7f71041d8" providerId="ADAL" clId="{FD7313BF-0D4C-4EF6-AFA3-422B584A1C50}" dt="2025-01-24T23:59:19.477" v="1198" actId="478"/>
          <ac:picMkLst>
            <pc:docMk/>
            <pc:sldMk cId="1514964321" sldId="272"/>
            <ac:picMk id="26" creationId="{8758EA4A-F1CD-2CB4-A3D3-14EB5956CBDC}"/>
          </ac:picMkLst>
        </pc:picChg>
        <pc:picChg chg="add del mod ord">
          <ac:chgData name="Nury Lucia GOMEZ BARRERA" userId="ff4dd980-7582-46d7-ae14-56e7f71041d8" providerId="ADAL" clId="{FD7313BF-0D4C-4EF6-AFA3-422B584A1C50}" dt="2025-01-25T00:29:28.784" v="1417" actId="478"/>
          <ac:picMkLst>
            <pc:docMk/>
            <pc:sldMk cId="1514964321" sldId="272"/>
            <ac:picMk id="29" creationId="{F98CCA42-39CD-3A4B-C78F-308DF8BA65CE}"/>
          </ac:picMkLst>
        </pc:picChg>
        <pc:picChg chg="add del mod modCrop">
          <ac:chgData name="Nury Lucia GOMEZ BARRERA" userId="ff4dd980-7582-46d7-ae14-56e7f71041d8" providerId="ADAL" clId="{FD7313BF-0D4C-4EF6-AFA3-422B584A1C50}" dt="2025-01-25T00:29:28.784" v="1417" actId="478"/>
          <ac:picMkLst>
            <pc:docMk/>
            <pc:sldMk cId="1514964321" sldId="272"/>
            <ac:picMk id="42" creationId="{41A562CF-A8B6-3E35-CA64-C2395E9BB154}"/>
          </ac:picMkLst>
        </pc:picChg>
        <pc:picChg chg="add del">
          <ac:chgData name="Nury Lucia GOMEZ BARRERA" userId="ff4dd980-7582-46d7-ae14-56e7f71041d8" providerId="ADAL" clId="{FD7313BF-0D4C-4EF6-AFA3-422B584A1C50}" dt="2025-01-25T00:23:25.096" v="1354" actId="478"/>
          <ac:picMkLst>
            <pc:docMk/>
            <pc:sldMk cId="1514964321" sldId="272"/>
            <ac:picMk id="45" creationId="{EAD893D5-CAF9-FCD9-6A93-E217E2522C91}"/>
          </ac:picMkLst>
        </pc:picChg>
        <pc:picChg chg="add del mod modCrop">
          <ac:chgData name="Nury Lucia GOMEZ BARRERA" userId="ff4dd980-7582-46d7-ae14-56e7f71041d8" providerId="ADAL" clId="{FD7313BF-0D4C-4EF6-AFA3-422B584A1C50}" dt="2025-01-25T00:29:28.784" v="1417" actId="478"/>
          <ac:picMkLst>
            <pc:docMk/>
            <pc:sldMk cId="1514964321" sldId="272"/>
            <ac:picMk id="77" creationId="{5E35BF2A-8B0A-9BE1-7866-9C7F5C67F190}"/>
          </ac:picMkLst>
        </pc:picChg>
        <pc:picChg chg="add mod">
          <ac:chgData name="Nury Lucia GOMEZ BARRERA" userId="ff4dd980-7582-46d7-ae14-56e7f71041d8" providerId="ADAL" clId="{FD7313BF-0D4C-4EF6-AFA3-422B584A1C50}" dt="2025-01-25T01:13:43.488" v="1834" actId="1037"/>
          <ac:picMkLst>
            <pc:docMk/>
            <pc:sldMk cId="1514964321" sldId="272"/>
            <ac:picMk id="2050" creationId="{D366BC7D-5685-E4D7-1B9D-AE6E69564227}"/>
          </ac:picMkLst>
        </pc:picChg>
        <pc:cxnChg chg="del mod">
          <ac:chgData name="Nury Lucia GOMEZ BARRERA" userId="ff4dd980-7582-46d7-ae14-56e7f71041d8" providerId="ADAL" clId="{FD7313BF-0D4C-4EF6-AFA3-422B584A1C50}" dt="2025-01-24T23:40:04.003" v="1072" actId="478"/>
          <ac:cxnSpMkLst>
            <pc:docMk/>
            <pc:sldMk cId="1514964321" sldId="272"/>
            <ac:cxnSpMk id="51" creationId="{1FEA34B8-0E32-0653-3B52-194472517EC4}"/>
          </ac:cxnSpMkLst>
        </pc:cxnChg>
        <pc:cxnChg chg="del">
          <ac:chgData name="Nury Lucia GOMEZ BARRERA" userId="ff4dd980-7582-46d7-ae14-56e7f71041d8" providerId="ADAL" clId="{FD7313BF-0D4C-4EF6-AFA3-422B584A1C50}" dt="2025-01-24T23:40:04.003" v="1072" actId="478"/>
          <ac:cxnSpMkLst>
            <pc:docMk/>
            <pc:sldMk cId="1514964321" sldId="272"/>
            <ac:cxnSpMk id="52" creationId="{4D14A3CD-46FB-112E-14C9-2400EFAAD723}"/>
          </ac:cxnSpMkLst>
        </pc:cxnChg>
        <pc:cxnChg chg="del">
          <ac:chgData name="Nury Lucia GOMEZ BARRERA" userId="ff4dd980-7582-46d7-ae14-56e7f71041d8" providerId="ADAL" clId="{FD7313BF-0D4C-4EF6-AFA3-422B584A1C50}" dt="2025-01-24T23:40:04.003" v="1072" actId="478"/>
          <ac:cxnSpMkLst>
            <pc:docMk/>
            <pc:sldMk cId="1514964321" sldId="272"/>
            <ac:cxnSpMk id="58" creationId="{F6B87818-7814-17AC-CD6F-5FBC145B34D3}"/>
          </ac:cxnSpMkLst>
        </pc:cxnChg>
        <pc:cxnChg chg="del">
          <ac:chgData name="Nury Lucia GOMEZ BARRERA" userId="ff4dd980-7582-46d7-ae14-56e7f71041d8" providerId="ADAL" clId="{FD7313BF-0D4C-4EF6-AFA3-422B584A1C50}" dt="2025-01-24T23:40:04.003" v="1072" actId="478"/>
          <ac:cxnSpMkLst>
            <pc:docMk/>
            <pc:sldMk cId="1514964321" sldId="272"/>
            <ac:cxnSpMk id="59" creationId="{C9742157-8405-C60F-A30D-D7C1FBFD44A4}"/>
          </ac:cxnSpMkLst>
        </pc:cxnChg>
        <pc:cxnChg chg="del">
          <ac:chgData name="Nury Lucia GOMEZ BARRERA" userId="ff4dd980-7582-46d7-ae14-56e7f71041d8" providerId="ADAL" clId="{FD7313BF-0D4C-4EF6-AFA3-422B584A1C50}" dt="2025-01-24T23:40:04.003" v="1072" actId="478"/>
          <ac:cxnSpMkLst>
            <pc:docMk/>
            <pc:sldMk cId="1514964321" sldId="272"/>
            <ac:cxnSpMk id="60" creationId="{7874D36B-97C4-57CD-48FF-18B5B17E907B}"/>
          </ac:cxnSpMkLst>
        </pc:cxnChg>
        <pc:cxnChg chg="del">
          <ac:chgData name="Nury Lucia GOMEZ BARRERA" userId="ff4dd980-7582-46d7-ae14-56e7f71041d8" providerId="ADAL" clId="{FD7313BF-0D4C-4EF6-AFA3-422B584A1C50}" dt="2025-01-24T23:40:04.003" v="1072" actId="478"/>
          <ac:cxnSpMkLst>
            <pc:docMk/>
            <pc:sldMk cId="1514964321" sldId="272"/>
            <ac:cxnSpMk id="61" creationId="{2BD9B6A7-A44A-AC2D-8367-C01B5DE07C8B}"/>
          </ac:cxnSpMkLst>
        </pc:cxnChg>
        <pc:cxnChg chg="del">
          <ac:chgData name="Nury Lucia GOMEZ BARRERA" userId="ff4dd980-7582-46d7-ae14-56e7f71041d8" providerId="ADAL" clId="{FD7313BF-0D4C-4EF6-AFA3-422B584A1C50}" dt="2025-01-24T23:40:04.003" v="1072" actId="478"/>
          <ac:cxnSpMkLst>
            <pc:docMk/>
            <pc:sldMk cId="1514964321" sldId="272"/>
            <ac:cxnSpMk id="62" creationId="{26CB0824-ECA4-FEE2-CEEF-86EE20243F11}"/>
          </ac:cxnSpMkLst>
        </pc:cxnChg>
        <pc:cxnChg chg="del">
          <ac:chgData name="Nury Lucia GOMEZ BARRERA" userId="ff4dd980-7582-46d7-ae14-56e7f71041d8" providerId="ADAL" clId="{FD7313BF-0D4C-4EF6-AFA3-422B584A1C50}" dt="2025-01-24T23:40:04.003" v="1072" actId="478"/>
          <ac:cxnSpMkLst>
            <pc:docMk/>
            <pc:sldMk cId="1514964321" sldId="272"/>
            <ac:cxnSpMk id="70" creationId="{EEF29129-70AF-7034-45A6-41680F1427A6}"/>
          </ac:cxnSpMkLst>
        </pc:cxnChg>
        <pc:cxnChg chg="del">
          <ac:chgData name="Nury Lucia GOMEZ BARRERA" userId="ff4dd980-7582-46d7-ae14-56e7f71041d8" providerId="ADAL" clId="{FD7313BF-0D4C-4EF6-AFA3-422B584A1C50}" dt="2025-01-24T23:40:04.003" v="1072" actId="478"/>
          <ac:cxnSpMkLst>
            <pc:docMk/>
            <pc:sldMk cId="1514964321" sldId="272"/>
            <ac:cxnSpMk id="71" creationId="{7AE24C1F-9321-874E-FAFF-31B0CE3AB936}"/>
          </ac:cxnSpMkLst>
        </pc:cxnChg>
        <pc:cxnChg chg="del">
          <ac:chgData name="Nury Lucia GOMEZ BARRERA" userId="ff4dd980-7582-46d7-ae14-56e7f71041d8" providerId="ADAL" clId="{FD7313BF-0D4C-4EF6-AFA3-422B584A1C50}" dt="2025-01-24T23:40:04.003" v="1072" actId="478"/>
          <ac:cxnSpMkLst>
            <pc:docMk/>
            <pc:sldMk cId="1514964321" sldId="272"/>
            <ac:cxnSpMk id="72" creationId="{E69C7739-D7D2-12CD-5243-1072A091947D}"/>
          </ac:cxnSpMkLst>
        </pc:cxnChg>
        <pc:cxnChg chg="del">
          <ac:chgData name="Nury Lucia GOMEZ BARRERA" userId="ff4dd980-7582-46d7-ae14-56e7f71041d8" providerId="ADAL" clId="{FD7313BF-0D4C-4EF6-AFA3-422B584A1C50}" dt="2025-01-24T23:40:04.003" v="1072" actId="478"/>
          <ac:cxnSpMkLst>
            <pc:docMk/>
            <pc:sldMk cId="1514964321" sldId="272"/>
            <ac:cxnSpMk id="73" creationId="{1E12813B-1357-E43A-3B96-B8C0A121306A}"/>
          </ac:cxnSpMkLst>
        </pc:cxnChg>
        <pc:cxnChg chg="del">
          <ac:chgData name="Nury Lucia GOMEZ BARRERA" userId="ff4dd980-7582-46d7-ae14-56e7f71041d8" providerId="ADAL" clId="{FD7313BF-0D4C-4EF6-AFA3-422B584A1C50}" dt="2025-01-24T23:40:04.003" v="1072" actId="478"/>
          <ac:cxnSpMkLst>
            <pc:docMk/>
            <pc:sldMk cId="1514964321" sldId="272"/>
            <ac:cxnSpMk id="74" creationId="{C3A1EF05-8E13-5BB8-2EBE-B4646A11DA8D}"/>
          </ac:cxnSpMkLst>
        </pc:cxnChg>
        <pc:cxnChg chg="del">
          <ac:chgData name="Nury Lucia GOMEZ BARRERA" userId="ff4dd980-7582-46d7-ae14-56e7f71041d8" providerId="ADAL" clId="{FD7313BF-0D4C-4EF6-AFA3-422B584A1C50}" dt="2025-01-24T23:40:04.003" v="1072" actId="478"/>
          <ac:cxnSpMkLst>
            <pc:docMk/>
            <pc:sldMk cId="1514964321" sldId="272"/>
            <ac:cxnSpMk id="75" creationId="{1DA6E5A0-99D1-6B1B-B0A5-B8772C00CFB8}"/>
          </ac:cxnSpMkLst>
        </pc:cxnChg>
        <pc:cxnChg chg="del">
          <ac:chgData name="Nury Lucia GOMEZ BARRERA" userId="ff4dd980-7582-46d7-ae14-56e7f71041d8" providerId="ADAL" clId="{FD7313BF-0D4C-4EF6-AFA3-422B584A1C50}" dt="2025-01-24T23:40:04.003" v="1072" actId="478"/>
          <ac:cxnSpMkLst>
            <pc:docMk/>
            <pc:sldMk cId="1514964321" sldId="272"/>
            <ac:cxnSpMk id="76" creationId="{5B115E9B-34A8-90FE-1919-BAC854B5C54F}"/>
          </ac:cxnSpMkLst>
        </pc:cxnChg>
        <pc:cxnChg chg="add">
          <ac:chgData name="Nury Lucia GOMEZ BARRERA" userId="ff4dd980-7582-46d7-ae14-56e7f71041d8" providerId="ADAL" clId="{FD7313BF-0D4C-4EF6-AFA3-422B584A1C50}" dt="2025-01-25T01:13:56.850" v="1835" actId="11529"/>
          <ac:cxnSpMkLst>
            <pc:docMk/>
            <pc:sldMk cId="1514964321" sldId="272"/>
            <ac:cxnSpMk id="88" creationId="{74139A8C-1016-1976-CA89-1E5CE5213F98}"/>
          </ac:cxnSpMkLst>
        </pc:cxnChg>
      </pc:sldChg>
      <pc:sldChg chg="modSp add del mod">
        <pc:chgData name="Nury Lucia GOMEZ BARRERA" userId="ff4dd980-7582-46d7-ae14-56e7f71041d8" providerId="ADAL" clId="{FD7313BF-0D4C-4EF6-AFA3-422B584A1C50}" dt="2025-01-24T23:34:50.593" v="1033" actId="47"/>
        <pc:sldMkLst>
          <pc:docMk/>
          <pc:sldMk cId="3200413959" sldId="272"/>
        </pc:sldMkLst>
        <pc:spChg chg="mod">
          <ac:chgData name="Nury Lucia GOMEZ BARRERA" userId="ff4dd980-7582-46d7-ae14-56e7f71041d8" providerId="ADAL" clId="{FD7313BF-0D4C-4EF6-AFA3-422B584A1C50}" dt="2025-01-24T23:34:45.511" v="1032" actId="20577"/>
          <ac:spMkLst>
            <pc:docMk/>
            <pc:sldMk cId="3200413959" sldId="272"/>
            <ac:spMk id="2" creationId="{6409F333-7C8B-1B11-BD30-0E1969A545AA}"/>
          </ac:spMkLst>
        </pc:spChg>
      </pc:sldChg>
      <pc:sldChg chg="add del">
        <pc:chgData name="Nury Lucia GOMEZ BARRERA" userId="ff4dd980-7582-46d7-ae14-56e7f71041d8" providerId="ADAL" clId="{FD7313BF-0D4C-4EF6-AFA3-422B584A1C50}" dt="2025-01-24T23:34:50.593" v="1033" actId="47"/>
        <pc:sldMkLst>
          <pc:docMk/>
          <pc:sldMk cId="1435285498" sldId="273"/>
        </pc:sldMkLst>
      </pc:sldChg>
      <pc:sldChg chg="addSp modSp add mod">
        <pc:chgData name="Nury Lucia GOMEZ BARRERA" userId="ff4dd980-7582-46d7-ae14-56e7f71041d8" providerId="ADAL" clId="{FD7313BF-0D4C-4EF6-AFA3-422B584A1C50}" dt="2025-01-25T01:21:04.519" v="1930" actId="207"/>
        <pc:sldMkLst>
          <pc:docMk/>
          <pc:sldMk cId="3337339335" sldId="273"/>
        </pc:sldMkLst>
        <pc:spChg chg="add mod">
          <ac:chgData name="Nury Lucia GOMEZ BARRERA" userId="ff4dd980-7582-46d7-ae14-56e7f71041d8" providerId="ADAL" clId="{FD7313BF-0D4C-4EF6-AFA3-422B584A1C50}" dt="2025-01-25T01:21:04.519" v="1930" actId="207"/>
          <ac:spMkLst>
            <pc:docMk/>
            <pc:sldMk cId="3337339335" sldId="273"/>
            <ac:spMk id="3" creationId="{097E49A3-EA9C-2227-4FA8-62CE2FAD8B3F}"/>
          </ac:spMkLst>
        </pc:spChg>
        <pc:spChg chg="add mod">
          <ac:chgData name="Nury Lucia GOMEZ BARRERA" userId="ff4dd980-7582-46d7-ae14-56e7f71041d8" providerId="ADAL" clId="{FD7313BF-0D4C-4EF6-AFA3-422B584A1C50}" dt="2025-01-25T01:21:04.519" v="1930" actId="207"/>
          <ac:spMkLst>
            <pc:docMk/>
            <pc:sldMk cId="3337339335" sldId="273"/>
            <ac:spMk id="4" creationId="{B3C97909-D708-5C15-B805-B1B09A792070}"/>
          </ac:spMkLst>
        </pc:spChg>
        <pc:spChg chg="add mod">
          <ac:chgData name="Nury Lucia GOMEZ BARRERA" userId="ff4dd980-7582-46d7-ae14-56e7f71041d8" providerId="ADAL" clId="{FD7313BF-0D4C-4EF6-AFA3-422B584A1C50}" dt="2025-01-25T01:21:04.519" v="1930" actId="207"/>
          <ac:spMkLst>
            <pc:docMk/>
            <pc:sldMk cId="3337339335" sldId="273"/>
            <ac:spMk id="5" creationId="{946288D0-1340-91D5-ABAE-4ECFE8354E16}"/>
          </ac:spMkLst>
        </pc:spChg>
        <pc:spChg chg="add mod">
          <ac:chgData name="Nury Lucia GOMEZ BARRERA" userId="ff4dd980-7582-46d7-ae14-56e7f71041d8" providerId="ADAL" clId="{FD7313BF-0D4C-4EF6-AFA3-422B584A1C50}" dt="2025-01-25T01:21:04.519" v="1930" actId="207"/>
          <ac:spMkLst>
            <pc:docMk/>
            <pc:sldMk cId="3337339335" sldId="273"/>
            <ac:spMk id="6" creationId="{3D3C5367-2ABB-38A9-3DDD-43AC6EC87B78}"/>
          </ac:spMkLst>
        </pc:spChg>
        <pc:spChg chg="mod">
          <ac:chgData name="Nury Lucia GOMEZ BARRERA" userId="ff4dd980-7582-46d7-ae14-56e7f71041d8" providerId="ADAL" clId="{FD7313BF-0D4C-4EF6-AFA3-422B584A1C50}" dt="2025-01-25T00:58:29.003" v="1601" actId="1037"/>
          <ac:spMkLst>
            <pc:docMk/>
            <pc:sldMk cId="3337339335" sldId="273"/>
            <ac:spMk id="36" creationId="{00C45578-83F8-DBFF-5854-E2620D3F3E35}"/>
          </ac:spMkLst>
        </pc:spChg>
        <pc:spChg chg="mod">
          <ac:chgData name="Nury Lucia GOMEZ BARRERA" userId="ff4dd980-7582-46d7-ae14-56e7f71041d8" providerId="ADAL" clId="{FD7313BF-0D4C-4EF6-AFA3-422B584A1C50}" dt="2025-01-25T01:21:04.519" v="1930" actId="207"/>
          <ac:spMkLst>
            <pc:docMk/>
            <pc:sldMk cId="3337339335" sldId="273"/>
            <ac:spMk id="79" creationId="{3C0C70EC-C75B-1377-0126-E54512C4FE82}"/>
          </ac:spMkLst>
        </pc:spChg>
        <pc:spChg chg="mod">
          <ac:chgData name="Nury Lucia GOMEZ BARRERA" userId="ff4dd980-7582-46d7-ae14-56e7f71041d8" providerId="ADAL" clId="{FD7313BF-0D4C-4EF6-AFA3-422B584A1C50}" dt="2025-01-25T01:21:04.519" v="1930" actId="207"/>
          <ac:spMkLst>
            <pc:docMk/>
            <pc:sldMk cId="3337339335" sldId="273"/>
            <ac:spMk id="81" creationId="{CD9A7E42-D352-D50B-7030-C344A259F420}"/>
          </ac:spMkLst>
        </pc:spChg>
        <pc:picChg chg="add mod">
          <ac:chgData name="Nury Lucia GOMEZ BARRERA" userId="ff4dd980-7582-46d7-ae14-56e7f71041d8" providerId="ADAL" clId="{FD7313BF-0D4C-4EF6-AFA3-422B584A1C50}" dt="2025-01-25T01:01:22.703" v="1643" actId="1036"/>
          <ac:picMkLst>
            <pc:docMk/>
            <pc:sldMk cId="3337339335" sldId="273"/>
            <ac:picMk id="1026" creationId="{5FFB2F6D-0D00-B8AF-6B50-0FCC3F97BB3B}"/>
          </ac:picMkLst>
        </pc:picChg>
        <pc:picChg chg="add mod">
          <ac:chgData name="Nury Lucia GOMEZ BARRERA" userId="ff4dd980-7582-46d7-ae14-56e7f71041d8" providerId="ADAL" clId="{FD7313BF-0D4C-4EF6-AFA3-422B584A1C50}" dt="2025-01-25T01:01:38.026" v="1669" actId="1038"/>
          <ac:picMkLst>
            <pc:docMk/>
            <pc:sldMk cId="3337339335" sldId="273"/>
            <ac:picMk id="1028" creationId="{663B77AA-1A92-58EA-F3BB-4B2AA7DE2B2C}"/>
          </ac:picMkLst>
        </pc:picChg>
        <pc:picChg chg="add mod">
          <ac:chgData name="Nury Lucia GOMEZ BARRERA" userId="ff4dd980-7582-46d7-ae14-56e7f71041d8" providerId="ADAL" clId="{FD7313BF-0D4C-4EF6-AFA3-422B584A1C50}" dt="2025-01-25T01:01:46.266" v="1687" actId="1036"/>
          <ac:picMkLst>
            <pc:docMk/>
            <pc:sldMk cId="3337339335" sldId="273"/>
            <ac:picMk id="1030" creationId="{2163C320-4CF9-7C9D-443A-A4FA3A6113ED}"/>
          </ac:picMkLst>
        </pc:picChg>
        <pc:picChg chg="add mod">
          <ac:chgData name="Nury Lucia GOMEZ BARRERA" userId="ff4dd980-7582-46d7-ae14-56e7f71041d8" providerId="ADAL" clId="{FD7313BF-0D4C-4EF6-AFA3-422B584A1C50}" dt="2025-01-25T01:01:54.754" v="1688" actId="1076"/>
          <ac:picMkLst>
            <pc:docMk/>
            <pc:sldMk cId="3337339335" sldId="273"/>
            <ac:picMk id="1032" creationId="{8911C750-90CF-0414-B8AA-B6DDB8D0D44F}"/>
          </ac:picMkLst>
        </pc:picChg>
        <pc:picChg chg="add mod">
          <ac:chgData name="Nury Lucia GOMEZ BARRERA" userId="ff4dd980-7582-46d7-ae14-56e7f71041d8" providerId="ADAL" clId="{FD7313BF-0D4C-4EF6-AFA3-422B584A1C50}" dt="2025-01-25T01:01:57.712" v="1689" actId="1076"/>
          <ac:picMkLst>
            <pc:docMk/>
            <pc:sldMk cId="3337339335" sldId="273"/>
            <ac:picMk id="1034" creationId="{BA8A456F-7E72-2B53-5FE4-805A1C833680}"/>
          </ac:picMkLst>
        </pc:picChg>
      </pc:sldChg>
      <pc:sldChg chg="add del">
        <pc:chgData name="Nury Lucia GOMEZ BARRERA" userId="ff4dd980-7582-46d7-ae14-56e7f71041d8" providerId="ADAL" clId="{FD7313BF-0D4C-4EF6-AFA3-422B584A1C50}" dt="2025-01-24T23:34:50.593" v="1033" actId="47"/>
        <pc:sldMkLst>
          <pc:docMk/>
          <pc:sldMk cId="2222988552" sldId="274"/>
        </pc:sldMkLst>
      </pc:sldChg>
      <pc:sldChg chg="addSp delSp modSp add mod">
        <pc:chgData name="Nury Lucia GOMEZ BARRERA" userId="ff4dd980-7582-46d7-ae14-56e7f71041d8" providerId="ADAL" clId="{FD7313BF-0D4C-4EF6-AFA3-422B584A1C50}" dt="2025-01-25T01:20:51.711" v="1928" actId="207"/>
        <pc:sldMkLst>
          <pc:docMk/>
          <pc:sldMk cId="4019581407" sldId="274"/>
        </pc:sldMkLst>
        <pc:spChg chg="mod">
          <ac:chgData name="Nury Lucia GOMEZ BARRERA" userId="ff4dd980-7582-46d7-ae14-56e7f71041d8" providerId="ADAL" clId="{FD7313BF-0D4C-4EF6-AFA3-422B584A1C50}" dt="2025-01-25T01:19:25.095" v="1906" actId="1036"/>
          <ac:spMkLst>
            <pc:docMk/>
            <pc:sldMk cId="4019581407" sldId="274"/>
            <ac:spMk id="2" creationId="{3B44E732-40A9-C3FD-04C4-923CA25C2C61}"/>
          </ac:spMkLst>
        </pc:spChg>
        <pc:spChg chg="del">
          <ac:chgData name="Nury Lucia GOMEZ BARRERA" userId="ff4dd980-7582-46d7-ae14-56e7f71041d8" providerId="ADAL" clId="{FD7313BF-0D4C-4EF6-AFA3-422B584A1C50}" dt="2025-01-25T01:16:30.661" v="1874" actId="478"/>
          <ac:spMkLst>
            <pc:docMk/>
            <pc:sldMk cId="4019581407" sldId="274"/>
            <ac:spMk id="36" creationId="{A2CC38FC-AA97-A84A-9263-54573B8F8A70}"/>
          </ac:spMkLst>
        </pc:spChg>
        <pc:spChg chg="del">
          <ac:chgData name="Nury Lucia GOMEZ BARRERA" userId="ff4dd980-7582-46d7-ae14-56e7f71041d8" providerId="ADAL" clId="{FD7313BF-0D4C-4EF6-AFA3-422B584A1C50}" dt="2025-01-25T01:16:33.119" v="1875" actId="478"/>
          <ac:spMkLst>
            <pc:docMk/>
            <pc:sldMk cId="4019581407" sldId="274"/>
            <ac:spMk id="82" creationId="{48AFB15D-833E-16CC-74B2-0515453B0D23}"/>
          </ac:spMkLst>
        </pc:spChg>
        <pc:spChg chg="del">
          <ac:chgData name="Nury Lucia GOMEZ BARRERA" userId="ff4dd980-7582-46d7-ae14-56e7f71041d8" providerId="ADAL" clId="{FD7313BF-0D4C-4EF6-AFA3-422B584A1C50}" dt="2025-01-25T01:16:30.661" v="1874" actId="478"/>
          <ac:spMkLst>
            <pc:docMk/>
            <pc:sldMk cId="4019581407" sldId="274"/>
            <ac:spMk id="84" creationId="{6BC6DBCB-3937-0567-B36E-469C6D86F917}"/>
          </ac:spMkLst>
        </pc:spChg>
        <pc:spChg chg="del">
          <ac:chgData name="Nury Lucia GOMEZ BARRERA" userId="ff4dd980-7582-46d7-ae14-56e7f71041d8" providerId="ADAL" clId="{FD7313BF-0D4C-4EF6-AFA3-422B584A1C50}" dt="2025-01-25T01:16:30.661" v="1874" actId="478"/>
          <ac:spMkLst>
            <pc:docMk/>
            <pc:sldMk cId="4019581407" sldId="274"/>
            <ac:spMk id="86" creationId="{728E7B27-3E97-66AF-9A9D-397C0A6C3C3C}"/>
          </ac:spMkLst>
        </pc:spChg>
        <pc:graphicFrameChg chg="add mod modGraphic">
          <ac:chgData name="Nury Lucia GOMEZ BARRERA" userId="ff4dd980-7582-46d7-ae14-56e7f71041d8" providerId="ADAL" clId="{FD7313BF-0D4C-4EF6-AFA3-422B584A1C50}" dt="2025-01-25T01:20:51.711" v="1928" actId="207"/>
          <ac:graphicFrameMkLst>
            <pc:docMk/>
            <pc:sldMk cId="4019581407" sldId="274"/>
            <ac:graphicFrameMk id="3" creationId="{CFE5E482-65AD-AED8-188E-4FF7CE522CB7}"/>
          </ac:graphicFrameMkLst>
        </pc:graphicFrameChg>
        <pc:picChg chg="del">
          <ac:chgData name="Nury Lucia GOMEZ BARRERA" userId="ff4dd980-7582-46d7-ae14-56e7f71041d8" providerId="ADAL" clId="{FD7313BF-0D4C-4EF6-AFA3-422B584A1C50}" dt="2025-01-25T01:16:30.661" v="1874" actId="478"/>
          <ac:picMkLst>
            <pc:docMk/>
            <pc:sldMk cId="4019581407" sldId="274"/>
            <ac:picMk id="2050" creationId="{9E26D92F-C242-295F-65F6-DA85BFAD092E}"/>
          </ac:picMkLst>
        </pc:picChg>
        <pc:cxnChg chg="add mod">
          <ac:chgData name="Nury Lucia GOMEZ BARRERA" userId="ff4dd980-7582-46d7-ae14-56e7f71041d8" providerId="ADAL" clId="{FD7313BF-0D4C-4EF6-AFA3-422B584A1C50}" dt="2025-01-25T01:19:47.320" v="1917" actId="1035"/>
          <ac:cxnSpMkLst>
            <pc:docMk/>
            <pc:sldMk cId="4019581407" sldId="274"/>
            <ac:cxnSpMk id="5" creationId="{85E166F8-4016-5F38-950D-AAB906B4DACF}"/>
          </ac:cxnSpMkLst>
        </pc:cxnChg>
        <pc:cxnChg chg="del">
          <ac:chgData name="Nury Lucia GOMEZ BARRERA" userId="ff4dd980-7582-46d7-ae14-56e7f71041d8" providerId="ADAL" clId="{FD7313BF-0D4C-4EF6-AFA3-422B584A1C50}" dt="2025-01-25T01:16:30.661" v="1874" actId="478"/>
          <ac:cxnSpMkLst>
            <pc:docMk/>
            <pc:sldMk cId="4019581407" sldId="274"/>
            <ac:cxnSpMk id="88" creationId="{8A304DBD-5D5D-E819-359A-5C609F03E9E6}"/>
          </ac:cxnSpMkLst>
        </pc:cxnChg>
      </pc:sldChg>
      <pc:sldChg chg="add del">
        <pc:chgData name="Nury Lucia GOMEZ BARRERA" userId="ff4dd980-7582-46d7-ae14-56e7f71041d8" providerId="ADAL" clId="{FD7313BF-0D4C-4EF6-AFA3-422B584A1C50}" dt="2025-01-25T01:17:22.564" v="1877" actId="47"/>
        <pc:sldMkLst>
          <pc:docMk/>
          <pc:sldMk cId="929911052" sldId="275"/>
        </pc:sldMkLst>
      </pc:sldChg>
      <pc:sldChg chg="addSp delSp modSp add mod">
        <pc:chgData name="Nury Lucia GOMEZ BARRERA" userId="ff4dd980-7582-46d7-ae14-56e7f71041d8" providerId="ADAL" clId="{FD7313BF-0D4C-4EF6-AFA3-422B584A1C50}" dt="2025-01-25T01:32:41.161" v="2023"/>
        <pc:sldMkLst>
          <pc:docMk/>
          <pc:sldMk cId="2290960266" sldId="275"/>
        </pc:sldMkLst>
        <pc:spChg chg="add del mod ord">
          <ac:chgData name="Nury Lucia GOMEZ BARRERA" userId="ff4dd980-7582-46d7-ae14-56e7f71041d8" providerId="ADAL" clId="{FD7313BF-0D4C-4EF6-AFA3-422B584A1C50}" dt="2025-01-25T01:31:00.220" v="2009" actId="478"/>
          <ac:spMkLst>
            <pc:docMk/>
            <pc:sldMk cId="2290960266" sldId="275"/>
            <ac:spMk id="4" creationId="{AFEFB4BF-DD42-2C98-EEB8-3B7529CCFD4B}"/>
          </ac:spMkLst>
        </pc:spChg>
        <pc:spChg chg="add mod">
          <ac:chgData name="Nury Lucia GOMEZ BARRERA" userId="ff4dd980-7582-46d7-ae14-56e7f71041d8" providerId="ADAL" clId="{FD7313BF-0D4C-4EF6-AFA3-422B584A1C50}" dt="2025-01-25T01:20:36.417" v="1926" actId="207"/>
          <ac:spMkLst>
            <pc:docMk/>
            <pc:sldMk cId="2290960266" sldId="275"/>
            <ac:spMk id="7" creationId="{428A08C0-DD45-E607-A7F1-23D961A1CCFB}"/>
          </ac:spMkLst>
        </pc:spChg>
        <pc:spChg chg="add mod">
          <ac:chgData name="Nury Lucia GOMEZ BARRERA" userId="ff4dd980-7582-46d7-ae14-56e7f71041d8" providerId="ADAL" clId="{FD7313BF-0D4C-4EF6-AFA3-422B584A1C50}" dt="2025-01-25T01:32:41.161" v="2023"/>
          <ac:spMkLst>
            <pc:docMk/>
            <pc:sldMk cId="2290960266" sldId="275"/>
            <ac:spMk id="20" creationId="{54F32620-7B63-64A1-6210-D5AAF86CC617}"/>
          </ac:spMkLst>
        </pc:spChg>
        <pc:spChg chg="add mod">
          <ac:chgData name="Nury Lucia GOMEZ BARRERA" userId="ff4dd980-7582-46d7-ae14-56e7f71041d8" providerId="ADAL" clId="{FD7313BF-0D4C-4EF6-AFA3-422B584A1C50}" dt="2025-01-25T01:32:41.161" v="2023"/>
          <ac:spMkLst>
            <pc:docMk/>
            <pc:sldMk cId="2290960266" sldId="275"/>
            <ac:spMk id="21" creationId="{914E3F2F-C3C4-E436-E320-92318B80D1FB}"/>
          </ac:spMkLst>
        </pc:spChg>
        <pc:spChg chg="add mod">
          <ac:chgData name="Nury Lucia GOMEZ BARRERA" userId="ff4dd980-7582-46d7-ae14-56e7f71041d8" providerId="ADAL" clId="{FD7313BF-0D4C-4EF6-AFA3-422B584A1C50}" dt="2025-01-25T01:32:41.161" v="2023"/>
          <ac:spMkLst>
            <pc:docMk/>
            <pc:sldMk cId="2290960266" sldId="275"/>
            <ac:spMk id="22" creationId="{7B74683D-B640-B77C-E726-3BCB88D01197}"/>
          </ac:spMkLst>
        </pc:spChg>
        <pc:spChg chg="add mod">
          <ac:chgData name="Nury Lucia GOMEZ BARRERA" userId="ff4dd980-7582-46d7-ae14-56e7f71041d8" providerId="ADAL" clId="{FD7313BF-0D4C-4EF6-AFA3-422B584A1C50}" dt="2025-01-25T01:32:41.161" v="2023"/>
          <ac:spMkLst>
            <pc:docMk/>
            <pc:sldMk cId="2290960266" sldId="275"/>
            <ac:spMk id="23" creationId="{356738CF-C1E3-36BC-BF37-8D9F6B668678}"/>
          </ac:spMkLst>
        </pc:spChg>
        <pc:spChg chg="add mod">
          <ac:chgData name="Nury Lucia GOMEZ BARRERA" userId="ff4dd980-7582-46d7-ae14-56e7f71041d8" providerId="ADAL" clId="{FD7313BF-0D4C-4EF6-AFA3-422B584A1C50}" dt="2025-01-25T01:32:41.161" v="2023"/>
          <ac:spMkLst>
            <pc:docMk/>
            <pc:sldMk cId="2290960266" sldId="275"/>
            <ac:spMk id="24" creationId="{0330ED8E-6064-C735-0CAB-15D38D78AE78}"/>
          </ac:spMkLst>
        </pc:spChg>
        <pc:spChg chg="add mod">
          <ac:chgData name="Nury Lucia GOMEZ BARRERA" userId="ff4dd980-7582-46d7-ae14-56e7f71041d8" providerId="ADAL" clId="{FD7313BF-0D4C-4EF6-AFA3-422B584A1C50}" dt="2025-01-25T01:32:41.161" v="2023"/>
          <ac:spMkLst>
            <pc:docMk/>
            <pc:sldMk cId="2290960266" sldId="275"/>
            <ac:spMk id="25" creationId="{1D699591-2A33-2D08-BB01-0DD1CEFC4F0F}"/>
          </ac:spMkLst>
        </pc:spChg>
        <pc:spChg chg="add mod">
          <ac:chgData name="Nury Lucia GOMEZ BARRERA" userId="ff4dd980-7582-46d7-ae14-56e7f71041d8" providerId="ADAL" clId="{FD7313BF-0D4C-4EF6-AFA3-422B584A1C50}" dt="2025-01-25T01:32:41.161" v="2023"/>
          <ac:spMkLst>
            <pc:docMk/>
            <pc:sldMk cId="2290960266" sldId="275"/>
            <ac:spMk id="26" creationId="{3A1D866E-B157-5EB3-BACA-B1438319A92F}"/>
          </ac:spMkLst>
        </pc:spChg>
        <pc:spChg chg="add mod">
          <ac:chgData name="Nury Lucia GOMEZ BARRERA" userId="ff4dd980-7582-46d7-ae14-56e7f71041d8" providerId="ADAL" clId="{FD7313BF-0D4C-4EF6-AFA3-422B584A1C50}" dt="2025-01-25T01:32:41.161" v="2023"/>
          <ac:spMkLst>
            <pc:docMk/>
            <pc:sldMk cId="2290960266" sldId="275"/>
            <ac:spMk id="27" creationId="{E772367C-46D0-5D4E-D7F3-1901B6478EED}"/>
          </ac:spMkLst>
        </pc:spChg>
        <pc:spChg chg="add mod">
          <ac:chgData name="Nury Lucia GOMEZ BARRERA" userId="ff4dd980-7582-46d7-ae14-56e7f71041d8" providerId="ADAL" clId="{FD7313BF-0D4C-4EF6-AFA3-422B584A1C50}" dt="2025-01-25T01:32:41.161" v="2023"/>
          <ac:spMkLst>
            <pc:docMk/>
            <pc:sldMk cId="2290960266" sldId="275"/>
            <ac:spMk id="28" creationId="{552530C0-0F74-A523-2BAE-F8BCFC2D5FAC}"/>
          </ac:spMkLst>
        </pc:spChg>
        <pc:spChg chg="add mod">
          <ac:chgData name="Nury Lucia GOMEZ BARRERA" userId="ff4dd980-7582-46d7-ae14-56e7f71041d8" providerId="ADAL" clId="{FD7313BF-0D4C-4EF6-AFA3-422B584A1C50}" dt="2025-01-25T01:32:41.161" v="2023"/>
          <ac:spMkLst>
            <pc:docMk/>
            <pc:sldMk cId="2290960266" sldId="275"/>
            <ac:spMk id="29" creationId="{0E8967C2-24A2-0EE6-2579-74D7ED83046E}"/>
          </ac:spMkLst>
        </pc:spChg>
        <pc:spChg chg="add mod">
          <ac:chgData name="Nury Lucia GOMEZ BARRERA" userId="ff4dd980-7582-46d7-ae14-56e7f71041d8" providerId="ADAL" clId="{FD7313BF-0D4C-4EF6-AFA3-422B584A1C50}" dt="2025-01-25T01:32:41.161" v="2023"/>
          <ac:spMkLst>
            <pc:docMk/>
            <pc:sldMk cId="2290960266" sldId="275"/>
            <ac:spMk id="30" creationId="{39BBDDFD-F064-5538-6592-49B244C2830C}"/>
          </ac:spMkLst>
        </pc:spChg>
        <pc:spChg chg="add mod">
          <ac:chgData name="Nury Lucia GOMEZ BARRERA" userId="ff4dd980-7582-46d7-ae14-56e7f71041d8" providerId="ADAL" clId="{FD7313BF-0D4C-4EF6-AFA3-422B584A1C50}" dt="2025-01-25T01:32:41.161" v="2023"/>
          <ac:spMkLst>
            <pc:docMk/>
            <pc:sldMk cId="2290960266" sldId="275"/>
            <ac:spMk id="31" creationId="{0629FAA7-5DFD-DBB5-B942-A5797B5E9BB6}"/>
          </ac:spMkLst>
        </pc:spChg>
        <pc:spChg chg="add mod">
          <ac:chgData name="Nury Lucia GOMEZ BARRERA" userId="ff4dd980-7582-46d7-ae14-56e7f71041d8" providerId="ADAL" clId="{FD7313BF-0D4C-4EF6-AFA3-422B584A1C50}" dt="2025-01-25T01:32:41.161" v="2023"/>
          <ac:spMkLst>
            <pc:docMk/>
            <pc:sldMk cId="2290960266" sldId="275"/>
            <ac:spMk id="32" creationId="{2CE45BDB-6617-9399-28FF-9CC657316D71}"/>
          </ac:spMkLst>
        </pc:spChg>
        <pc:spChg chg="add mod">
          <ac:chgData name="Nury Lucia GOMEZ BARRERA" userId="ff4dd980-7582-46d7-ae14-56e7f71041d8" providerId="ADAL" clId="{FD7313BF-0D4C-4EF6-AFA3-422B584A1C50}" dt="2025-01-25T01:32:41.161" v="2023"/>
          <ac:spMkLst>
            <pc:docMk/>
            <pc:sldMk cId="2290960266" sldId="275"/>
            <ac:spMk id="33" creationId="{E53A22E4-6F95-FDFB-689C-C3E7015913FB}"/>
          </ac:spMkLst>
        </pc:spChg>
        <pc:spChg chg="add mod">
          <ac:chgData name="Nury Lucia GOMEZ BARRERA" userId="ff4dd980-7582-46d7-ae14-56e7f71041d8" providerId="ADAL" clId="{FD7313BF-0D4C-4EF6-AFA3-422B584A1C50}" dt="2025-01-25T01:32:41.161" v="2023"/>
          <ac:spMkLst>
            <pc:docMk/>
            <pc:sldMk cId="2290960266" sldId="275"/>
            <ac:spMk id="34" creationId="{22CC7A68-F083-0980-5848-96C9512A2EEF}"/>
          </ac:spMkLst>
        </pc:spChg>
        <pc:spChg chg="add mod">
          <ac:chgData name="Nury Lucia GOMEZ BARRERA" userId="ff4dd980-7582-46d7-ae14-56e7f71041d8" providerId="ADAL" clId="{FD7313BF-0D4C-4EF6-AFA3-422B584A1C50}" dt="2025-01-25T01:32:41.161" v="2023"/>
          <ac:spMkLst>
            <pc:docMk/>
            <pc:sldMk cId="2290960266" sldId="275"/>
            <ac:spMk id="35" creationId="{642A902D-1B43-CB18-CEE1-E70BAAC366DB}"/>
          </ac:spMkLst>
        </pc:spChg>
        <pc:grpChg chg="add mod">
          <ac:chgData name="Nury Lucia GOMEZ BARRERA" userId="ff4dd980-7582-46d7-ae14-56e7f71041d8" providerId="ADAL" clId="{FD7313BF-0D4C-4EF6-AFA3-422B584A1C50}" dt="2025-01-25T01:32:41.161" v="2023"/>
          <ac:grpSpMkLst>
            <pc:docMk/>
            <pc:sldMk cId="2290960266" sldId="275"/>
            <ac:grpSpMk id="12" creationId="{FE46BB7A-2CFC-9C07-16F3-72E6FEB1BADB}"/>
          </ac:grpSpMkLst>
        </pc:grpChg>
        <pc:grpChg chg="add mod">
          <ac:chgData name="Nury Lucia GOMEZ BARRERA" userId="ff4dd980-7582-46d7-ae14-56e7f71041d8" providerId="ADAL" clId="{FD7313BF-0D4C-4EF6-AFA3-422B584A1C50}" dt="2025-01-25T01:32:41.161" v="2023"/>
          <ac:grpSpMkLst>
            <pc:docMk/>
            <pc:sldMk cId="2290960266" sldId="275"/>
            <ac:grpSpMk id="13" creationId="{97527248-16D0-EABC-B98B-5A491984F0FD}"/>
          </ac:grpSpMkLst>
        </pc:grpChg>
        <pc:grpChg chg="add mod">
          <ac:chgData name="Nury Lucia GOMEZ BARRERA" userId="ff4dd980-7582-46d7-ae14-56e7f71041d8" providerId="ADAL" clId="{FD7313BF-0D4C-4EF6-AFA3-422B584A1C50}" dt="2025-01-25T01:32:41.161" v="2023"/>
          <ac:grpSpMkLst>
            <pc:docMk/>
            <pc:sldMk cId="2290960266" sldId="275"/>
            <ac:grpSpMk id="14" creationId="{ABEFBE74-5FC9-CFD9-3CA3-DA004BACAAFA}"/>
          </ac:grpSpMkLst>
        </pc:grpChg>
        <pc:grpChg chg="add mod">
          <ac:chgData name="Nury Lucia GOMEZ BARRERA" userId="ff4dd980-7582-46d7-ae14-56e7f71041d8" providerId="ADAL" clId="{FD7313BF-0D4C-4EF6-AFA3-422B584A1C50}" dt="2025-01-25T01:32:41.161" v="2023"/>
          <ac:grpSpMkLst>
            <pc:docMk/>
            <pc:sldMk cId="2290960266" sldId="275"/>
            <ac:grpSpMk id="15" creationId="{3589CFA9-B97A-7595-8502-7ABE49917C07}"/>
          </ac:grpSpMkLst>
        </pc:grpChg>
        <pc:grpChg chg="add mod">
          <ac:chgData name="Nury Lucia GOMEZ BARRERA" userId="ff4dd980-7582-46d7-ae14-56e7f71041d8" providerId="ADAL" clId="{FD7313BF-0D4C-4EF6-AFA3-422B584A1C50}" dt="2025-01-25T01:32:41.161" v="2023"/>
          <ac:grpSpMkLst>
            <pc:docMk/>
            <pc:sldMk cId="2290960266" sldId="275"/>
            <ac:grpSpMk id="16" creationId="{0DEFDB44-9BCB-CC6C-A35E-3E31100B4B08}"/>
          </ac:grpSpMkLst>
        </pc:grpChg>
        <pc:grpChg chg="add mod">
          <ac:chgData name="Nury Lucia GOMEZ BARRERA" userId="ff4dd980-7582-46d7-ae14-56e7f71041d8" providerId="ADAL" clId="{FD7313BF-0D4C-4EF6-AFA3-422B584A1C50}" dt="2025-01-25T01:32:41.161" v="2023"/>
          <ac:grpSpMkLst>
            <pc:docMk/>
            <pc:sldMk cId="2290960266" sldId="275"/>
            <ac:grpSpMk id="17" creationId="{6ACDF63E-55F4-DACD-B852-34BEEE00119A}"/>
          </ac:grpSpMkLst>
        </pc:grpChg>
        <pc:grpChg chg="add mod">
          <ac:chgData name="Nury Lucia GOMEZ BARRERA" userId="ff4dd980-7582-46d7-ae14-56e7f71041d8" providerId="ADAL" clId="{FD7313BF-0D4C-4EF6-AFA3-422B584A1C50}" dt="2025-01-25T01:32:41.161" v="2023"/>
          <ac:grpSpMkLst>
            <pc:docMk/>
            <pc:sldMk cId="2290960266" sldId="275"/>
            <ac:grpSpMk id="18" creationId="{0807126A-166C-8BDE-773A-9776C350F574}"/>
          </ac:grpSpMkLst>
        </pc:grpChg>
        <pc:grpChg chg="add mod">
          <ac:chgData name="Nury Lucia GOMEZ BARRERA" userId="ff4dd980-7582-46d7-ae14-56e7f71041d8" providerId="ADAL" clId="{FD7313BF-0D4C-4EF6-AFA3-422B584A1C50}" dt="2025-01-25T01:32:41.161" v="2023"/>
          <ac:grpSpMkLst>
            <pc:docMk/>
            <pc:sldMk cId="2290960266" sldId="275"/>
            <ac:grpSpMk id="19" creationId="{0EDC19B0-94CA-8514-8801-F20F22CEC797}"/>
          </ac:grpSpMkLst>
        </pc:grpChg>
        <pc:graphicFrameChg chg="del">
          <ac:chgData name="Nury Lucia GOMEZ BARRERA" userId="ff4dd980-7582-46d7-ae14-56e7f71041d8" providerId="ADAL" clId="{FD7313BF-0D4C-4EF6-AFA3-422B584A1C50}" dt="2025-01-25T01:20:14.154" v="1920" actId="478"/>
          <ac:graphicFrameMkLst>
            <pc:docMk/>
            <pc:sldMk cId="2290960266" sldId="275"/>
            <ac:graphicFrameMk id="3" creationId="{4FCAB83F-B064-C302-6AE1-DDF3560039FE}"/>
          </ac:graphicFrameMkLst>
        </pc:graphicFrameChg>
        <pc:graphicFrameChg chg="add del modGraphic">
          <ac:chgData name="Nury Lucia GOMEZ BARRERA" userId="ff4dd980-7582-46d7-ae14-56e7f71041d8" providerId="ADAL" clId="{FD7313BF-0D4C-4EF6-AFA3-422B584A1C50}" dt="2025-01-25T01:23:23.012" v="1942" actId="478"/>
          <ac:graphicFrameMkLst>
            <pc:docMk/>
            <pc:sldMk cId="2290960266" sldId="275"/>
            <ac:graphicFrameMk id="8" creationId="{B9E4760E-438E-5283-55AC-74F82F416430}"/>
          </ac:graphicFrameMkLst>
        </pc:graphicFrameChg>
        <pc:graphicFrameChg chg="add del mod modGraphic">
          <ac:chgData name="Nury Lucia GOMEZ BARRERA" userId="ff4dd980-7582-46d7-ae14-56e7f71041d8" providerId="ADAL" clId="{FD7313BF-0D4C-4EF6-AFA3-422B584A1C50}" dt="2025-01-25T01:28:43.961" v="1983" actId="478"/>
          <ac:graphicFrameMkLst>
            <pc:docMk/>
            <pc:sldMk cId="2290960266" sldId="275"/>
            <ac:graphicFrameMk id="9" creationId="{EEC7F8E0-EF85-1F3F-E20E-EB57F76F1DFF}"/>
          </ac:graphicFrameMkLst>
        </pc:graphicFrameChg>
        <pc:graphicFrameChg chg="add del modGraphic">
          <ac:chgData name="Nury Lucia GOMEZ BARRERA" userId="ff4dd980-7582-46d7-ae14-56e7f71041d8" providerId="ADAL" clId="{FD7313BF-0D4C-4EF6-AFA3-422B584A1C50}" dt="2025-01-25T01:28:14.175" v="1979" actId="1032"/>
          <ac:graphicFrameMkLst>
            <pc:docMk/>
            <pc:sldMk cId="2290960266" sldId="275"/>
            <ac:graphicFrameMk id="10" creationId="{3E978363-E988-39E5-6642-079CE740C674}"/>
          </ac:graphicFrameMkLst>
        </pc:graphicFrameChg>
        <pc:graphicFrameChg chg="add mod modGraphic">
          <ac:chgData name="Nury Lucia GOMEZ BARRERA" userId="ff4dd980-7582-46d7-ae14-56e7f71041d8" providerId="ADAL" clId="{FD7313BF-0D4C-4EF6-AFA3-422B584A1C50}" dt="2025-01-25T01:32:29.293" v="2021" actId="1076"/>
          <ac:graphicFrameMkLst>
            <pc:docMk/>
            <pc:sldMk cId="2290960266" sldId="275"/>
            <ac:graphicFrameMk id="11" creationId="{D5FF9D34-AAB1-A717-0E33-A4DA953B26B6}"/>
          </ac:graphicFrameMkLst>
        </pc:graphicFrameChg>
        <pc:cxnChg chg="del">
          <ac:chgData name="Nury Lucia GOMEZ BARRERA" userId="ff4dd980-7582-46d7-ae14-56e7f71041d8" providerId="ADAL" clId="{FD7313BF-0D4C-4EF6-AFA3-422B584A1C50}" dt="2025-01-25T01:20:16.539" v="1921" actId="478"/>
          <ac:cxnSpMkLst>
            <pc:docMk/>
            <pc:sldMk cId="2290960266" sldId="275"/>
            <ac:cxnSpMk id="5" creationId="{3A1DEFB9-0DD2-A744-FA4D-FB3B8F1994CD}"/>
          </ac:cxnSpMkLst>
        </pc:cxnChg>
      </pc:sldChg>
      <pc:sldChg chg="addSp delSp modSp add mod">
        <pc:chgData name="Nury Lucia GOMEZ BARRERA" userId="ff4dd980-7582-46d7-ae14-56e7f71041d8" providerId="ADAL" clId="{FD7313BF-0D4C-4EF6-AFA3-422B584A1C50}" dt="2025-01-25T01:50:34.458" v="2240" actId="1037"/>
        <pc:sldMkLst>
          <pc:docMk/>
          <pc:sldMk cId="1948082719" sldId="276"/>
        </pc:sldMkLst>
        <pc:spChg chg="mod">
          <ac:chgData name="Nury Lucia GOMEZ BARRERA" userId="ff4dd980-7582-46d7-ae14-56e7f71041d8" providerId="ADAL" clId="{FD7313BF-0D4C-4EF6-AFA3-422B584A1C50}" dt="2025-01-25T01:34:52.003" v="2051" actId="14100"/>
          <ac:spMkLst>
            <pc:docMk/>
            <pc:sldMk cId="1948082719" sldId="276"/>
            <ac:spMk id="2" creationId="{56811F2F-9AB2-DDBA-B82F-30E00AE2318E}"/>
          </ac:spMkLst>
        </pc:spChg>
        <pc:spChg chg="add del mod">
          <ac:chgData name="Nury Lucia GOMEZ BARRERA" userId="ff4dd980-7582-46d7-ae14-56e7f71041d8" providerId="ADAL" clId="{FD7313BF-0D4C-4EF6-AFA3-422B584A1C50}" dt="2025-01-25T01:43:25.339" v="2158" actId="478"/>
          <ac:spMkLst>
            <pc:docMk/>
            <pc:sldMk cId="1948082719" sldId="276"/>
            <ac:spMk id="3" creationId="{8585ECCE-56A2-F382-EEC5-86BE3F65ABA4}"/>
          </ac:spMkLst>
        </pc:spChg>
        <pc:spChg chg="add mod">
          <ac:chgData name="Nury Lucia GOMEZ BARRERA" userId="ff4dd980-7582-46d7-ae14-56e7f71041d8" providerId="ADAL" clId="{FD7313BF-0D4C-4EF6-AFA3-422B584A1C50}" dt="2025-01-25T01:44:52.488" v="2194" actId="1038"/>
          <ac:spMkLst>
            <pc:docMk/>
            <pc:sldMk cId="1948082719" sldId="276"/>
            <ac:spMk id="6" creationId="{F7F3EDF3-4619-9D19-F2DC-A7CBED0231CF}"/>
          </ac:spMkLst>
        </pc:spChg>
        <pc:spChg chg="mod">
          <ac:chgData name="Nury Lucia GOMEZ BARRERA" userId="ff4dd980-7582-46d7-ae14-56e7f71041d8" providerId="ADAL" clId="{FD7313BF-0D4C-4EF6-AFA3-422B584A1C50}" dt="2025-01-25T01:35:02.666" v="2064" actId="207"/>
          <ac:spMkLst>
            <pc:docMk/>
            <pc:sldMk cId="1948082719" sldId="276"/>
            <ac:spMk id="7" creationId="{61218F31-20AD-12DC-F337-D9AD809491CA}"/>
          </ac:spMkLst>
        </pc:spChg>
        <pc:spChg chg="add mod">
          <ac:chgData name="Nury Lucia GOMEZ BARRERA" userId="ff4dd980-7582-46d7-ae14-56e7f71041d8" providerId="ADAL" clId="{FD7313BF-0D4C-4EF6-AFA3-422B584A1C50}" dt="2025-01-25T01:44:52.488" v="2194" actId="1038"/>
          <ac:spMkLst>
            <pc:docMk/>
            <pc:sldMk cId="1948082719" sldId="276"/>
            <ac:spMk id="9" creationId="{F664F079-91CF-0EFA-199C-69F6A7E467AF}"/>
          </ac:spMkLst>
        </pc:spChg>
        <pc:spChg chg="add mod">
          <ac:chgData name="Nury Lucia GOMEZ BARRERA" userId="ff4dd980-7582-46d7-ae14-56e7f71041d8" providerId="ADAL" clId="{FD7313BF-0D4C-4EF6-AFA3-422B584A1C50}" dt="2025-01-25T01:44:52.488" v="2194" actId="1038"/>
          <ac:spMkLst>
            <pc:docMk/>
            <pc:sldMk cId="1948082719" sldId="276"/>
            <ac:spMk id="12" creationId="{852AD6D9-D25B-4079-0C3E-C3E8E855C8F8}"/>
          </ac:spMkLst>
        </pc:spChg>
        <pc:spChg chg="add mod">
          <ac:chgData name="Nury Lucia GOMEZ BARRERA" userId="ff4dd980-7582-46d7-ae14-56e7f71041d8" providerId="ADAL" clId="{FD7313BF-0D4C-4EF6-AFA3-422B584A1C50}" dt="2025-01-25T01:44:52.488" v="2194" actId="1038"/>
          <ac:spMkLst>
            <pc:docMk/>
            <pc:sldMk cId="1948082719" sldId="276"/>
            <ac:spMk id="14" creationId="{EDC92709-0D90-6A95-705E-F18FA69927B6}"/>
          </ac:spMkLst>
        </pc:spChg>
        <pc:spChg chg="add mod">
          <ac:chgData name="Nury Lucia GOMEZ BARRERA" userId="ff4dd980-7582-46d7-ae14-56e7f71041d8" providerId="ADAL" clId="{FD7313BF-0D4C-4EF6-AFA3-422B584A1C50}" dt="2025-01-25T01:44:52.488" v="2194" actId="1038"/>
          <ac:spMkLst>
            <pc:docMk/>
            <pc:sldMk cId="1948082719" sldId="276"/>
            <ac:spMk id="16" creationId="{6F8CA250-E929-1415-865D-4EFA06C69010}"/>
          </ac:spMkLst>
        </pc:spChg>
        <pc:graphicFrameChg chg="add mod modGraphic">
          <ac:chgData name="Nury Lucia GOMEZ BARRERA" userId="ff4dd980-7582-46d7-ae14-56e7f71041d8" providerId="ADAL" clId="{FD7313BF-0D4C-4EF6-AFA3-422B584A1C50}" dt="2025-01-25T01:44:52.488" v="2194" actId="1038"/>
          <ac:graphicFrameMkLst>
            <pc:docMk/>
            <pc:sldMk cId="1948082719" sldId="276"/>
            <ac:graphicFrameMk id="4" creationId="{5EDBA6B2-DA85-5A46-67FF-CD26EEA08256}"/>
          </ac:graphicFrameMkLst>
        </pc:graphicFrameChg>
        <pc:graphicFrameChg chg="del">
          <ac:chgData name="Nury Lucia GOMEZ BARRERA" userId="ff4dd980-7582-46d7-ae14-56e7f71041d8" providerId="ADAL" clId="{FD7313BF-0D4C-4EF6-AFA3-422B584A1C50}" dt="2025-01-25T01:33:39.013" v="2025" actId="478"/>
          <ac:graphicFrameMkLst>
            <pc:docMk/>
            <pc:sldMk cId="1948082719" sldId="276"/>
            <ac:graphicFrameMk id="11" creationId="{C39010AC-1D6F-0E49-C7DA-E49AEBB72DF1}"/>
          </ac:graphicFrameMkLst>
        </pc:graphicFrameChg>
        <pc:picChg chg="add mod">
          <ac:chgData name="Nury Lucia GOMEZ BARRERA" userId="ff4dd980-7582-46d7-ae14-56e7f71041d8" providerId="ADAL" clId="{FD7313BF-0D4C-4EF6-AFA3-422B584A1C50}" dt="2025-01-25T01:45:04.297" v="2201" actId="1036"/>
          <ac:picMkLst>
            <pc:docMk/>
            <pc:sldMk cId="1948082719" sldId="276"/>
            <ac:picMk id="3074" creationId="{61104D6A-E0BB-0A87-AB47-F6ED878A9228}"/>
          </ac:picMkLst>
        </pc:picChg>
        <pc:picChg chg="add mod">
          <ac:chgData name="Nury Lucia GOMEZ BARRERA" userId="ff4dd980-7582-46d7-ae14-56e7f71041d8" providerId="ADAL" clId="{FD7313BF-0D4C-4EF6-AFA3-422B584A1C50}" dt="2025-01-25T01:45:58.574" v="2208" actId="1036"/>
          <ac:picMkLst>
            <pc:docMk/>
            <pc:sldMk cId="1948082719" sldId="276"/>
            <ac:picMk id="3076" creationId="{57265B76-7CE9-E87A-E5E5-27A0745AC825}"/>
          </ac:picMkLst>
        </pc:picChg>
        <pc:picChg chg="add mod">
          <ac:chgData name="Nury Lucia GOMEZ BARRERA" userId="ff4dd980-7582-46d7-ae14-56e7f71041d8" providerId="ADAL" clId="{FD7313BF-0D4C-4EF6-AFA3-422B584A1C50}" dt="2025-01-25T01:47:56.701" v="2215" actId="1076"/>
          <ac:picMkLst>
            <pc:docMk/>
            <pc:sldMk cId="1948082719" sldId="276"/>
            <ac:picMk id="3078" creationId="{E86B7180-A5DC-7C38-99B9-A8924C00C811}"/>
          </ac:picMkLst>
        </pc:picChg>
        <pc:picChg chg="add mod">
          <ac:chgData name="Nury Lucia GOMEZ BARRERA" userId="ff4dd980-7582-46d7-ae14-56e7f71041d8" providerId="ADAL" clId="{FD7313BF-0D4C-4EF6-AFA3-422B584A1C50}" dt="2025-01-25T01:50:13.736" v="2225" actId="1076"/>
          <ac:picMkLst>
            <pc:docMk/>
            <pc:sldMk cId="1948082719" sldId="276"/>
            <ac:picMk id="3080" creationId="{C036E0E3-3501-C4E1-2960-9BA2FADCC675}"/>
          </ac:picMkLst>
        </pc:picChg>
        <pc:picChg chg="add mod">
          <ac:chgData name="Nury Lucia GOMEZ BARRERA" userId="ff4dd980-7582-46d7-ae14-56e7f71041d8" providerId="ADAL" clId="{FD7313BF-0D4C-4EF6-AFA3-422B584A1C50}" dt="2025-01-25T01:50:34.458" v="2240" actId="1037"/>
          <ac:picMkLst>
            <pc:docMk/>
            <pc:sldMk cId="1948082719" sldId="276"/>
            <ac:picMk id="3082" creationId="{F91EECF7-7AC7-E5F2-7D5F-EF1A7687C129}"/>
          </ac:picMkLst>
        </pc:picChg>
      </pc:sldChg>
      <pc:sldChg chg="addSp delSp modSp add mod">
        <pc:chgData name="Nury Lucia GOMEZ BARRERA" userId="ff4dd980-7582-46d7-ae14-56e7f71041d8" providerId="ADAL" clId="{FD7313BF-0D4C-4EF6-AFA3-422B584A1C50}" dt="2025-01-25T02:08:00.144" v="2593" actId="1076"/>
        <pc:sldMkLst>
          <pc:docMk/>
          <pc:sldMk cId="97555892" sldId="277"/>
        </pc:sldMkLst>
        <pc:spChg chg="add mod">
          <ac:chgData name="Nury Lucia GOMEZ BARRERA" userId="ff4dd980-7582-46d7-ae14-56e7f71041d8" providerId="ADAL" clId="{FD7313BF-0D4C-4EF6-AFA3-422B584A1C50}" dt="2025-01-25T02:08:00.144" v="2593" actId="1076"/>
          <ac:spMkLst>
            <pc:docMk/>
            <pc:sldMk cId="97555892" sldId="277"/>
            <ac:spMk id="5" creationId="{582D9782-BF82-0F7A-B93A-6476F31EB885}"/>
          </ac:spMkLst>
        </pc:spChg>
        <pc:spChg chg="del">
          <ac:chgData name="Nury Lucia GOMEZ BARRERA" userId="ff4dd980-7582-46d7-ae14-56e7f71041d8" providerId="ADAL" clId="{FD7313BF-0D4C-4EF6-AFA3-422B584A1C50}" dt="2025-01-25T01:51:30.429" v="2242" actId="478"/>
          <ac:spMkLst>
            <pc:docMk/>
            <pc:sldMk cId="97555892" sldId="277"/>
            <ac:spMk id="6" creationId="{920CAAAC-58D5-F97B-A7F6-17A7C590F158}"/>
          </ac:spMkLst>
        </pc:spChg>
        <pc:spChg chg="mod">
          <ac:chgData name="Nury Lucia GOMEZ BARRERA" userId="ff4dd980-7582-46d7-ae14-56e7f71041d8" providerId="ADAL" clId="{FD7313BF-0D4C-4EF6-AFA3-422B584A1C50}" dt="2025-01-25T01:52:13.067" v="2249" actId="207"/>
          <ac:spMkLst>
            <pc:docMk/>
            <pc:sldMk cId="97555892" sldId="277"/>
            <ac:spMk id="7" creationId="{68407C13-9A0C-74EE-ADF1-B10F5CD90700}"/>
          </ac:spMkLst>
        </pc:spChg>
        <pc:spChg chg="del">
          <ac:chgData name="Nury Lucia GOMEZ BARRERA" userId="ff4dd980-7582-46d7-ae14-56e7f71041d8" providerId="ADAL" clId="{FD7313BF-0D4C-4EF6-AFA3-422B584A1C50}" dt="2025-01-25T01:51:30.429" v="2242" actId="478"/>
          <ac:spMkLst>
            <pc:docMk/>
            <pc:sldMk cId="97555892" sldId="277"/>
            <ac:spMk id="9" creationId="{B9C0BC7E-9B49-2B45-6E40-7738CA6ADDDF}"/>
          </ac:spMkLst>
        </pc:spChg>
        <pc:spChg chg="del">
          <ac:chgData name="Nury Lucia GOMEZ BARRERA" userId="ff4dd980-7582-46d7-ae14-56e7f71041d8" providerId="ADAL" clId="{FD7313BF-0D4C-4EF6-AFA3-422B584A1C50}" dt="2025-01-25T01:51:30.429" v="2242" actId="478"/>
          <ac:spMkLst>
            <pc:docMk/>
            <pc:sldMk cId="97555892" sldId="277"/>
            <ac:spMk id="12" creationId="{76DE5F5F-8011-399D-B6C5-C248C2DFC35A}"/>
          </ac:spMkLst>
        </pc:spChg>
        <pc:spChg chg="del">
          <ac:chgData name="Nury Lucia GOMEZ BARRERA" userId="ff4dd980-7582-46d7-ae14-56e7f71041d8" providerId="ADAL" clId="{FD7313BF-0D4C-4EF6-AFA3-422B584A1C50}" dt="2025-01-25T01:51:30.429" v="2242" actId="478"/>
          <ac:spMkLst>
            <pc:docMk/>
            <pc:sldMk cId="97555892" sldId="277"/>
            <ac:spMk id="14" creationId="{DBDF7A9B-B2FD-F8D5-8740-E4BBB3827FB6}"/>
          </ac:spMkLst>
        </pc:spChg>
        <pc:spChg chg="del">
          <ac:chgData name="Nury Lucia GOMEZ BARRERA" userId="ff4dd980-7582-46d7-ae14-56e7f71041d8" providerId="ADAL" clId="{FD7313BF-0D4C-4EF6-AFA3-422B584A1C50}" dt="2025-01-25T01:51:30.429" v="2242" actId="478"/>
          <ac:spMkLst>
            <pc:docMk/>
            <pc:sldMk cId="97555892" sldId="277"/>
            <ac:spMk id="16" creationId="{5548F953-5DDF-2991-B3C7-3504A293EA68}"/>
          </ac:spMkLst>
        </pc:spChg>
        <pc:graphicFrameChg chg="del">
          <ac:chgData name="Nury Lucia GOMEZ BARRERA" userId="ff4dd980-7582-46d7-ae14-56e7f71041d8" providerId="ADAL" clId="{FD7313BF-0D4C-4EF6-AFA3-422B584A1C50}" dt="2025-01-25T01:51:35.900" v="2243" actId="478"/>
          <ac:graphicFrameMkLst>
            <pc:docMk/>
            <pc:sldMk cId="97555892" sldId="277"/>
            <ac:graphicFrameMk id="4" creationId="{88356788-C854-71AF-F6DC-21B155CC6B4B}"/>
          </ac:graphicFrameMkLst>
        </pc:graphicFrameChg>
        <pc:picChg chg="del">
          <ac:chgData name="Nury Lucia GOMEZ BARRERA" userId="ff4dd980-7582-46d7-ae14-56e7f71041d8" providerId="ADAL" clId="{FD7313BF-0D4C-4EF6-AFA3-422B584A1C50}" dt="2025-01-25T01:51:30.429" v="2242" actId="478"/>
          <ac:picMkLst>
            <pc:docMk/>
            <pc:sldMk cId="97555892" sldId="277"/>
            <ac:picMk id="3074" creationId="{0777DD68-DA50-6136-7615-E8250770882E}"/>
          </ac:picMkLst>
        </pc:picChg>
        <pc:picChg chg="del">
          <ac:chgData name="Nury Lucia GOMEZ BARRERA" userId="ff4dd980-7582-46d7-ae14-56e7f71041d8" providerId="ADAL" clId="{FD7313BF-0D4C-4EF6-AFA3-422B584A1C50}" dt="2025-01-25T01:51:30.429" v="2242" actId="478"/>
          <ac:picMkLst>
            <pc:docMk/>
            <pc:sldMk cId="97555892" sldId="277"/>
            <ac:picMk id="3076" creationId="{E5EF14E4-7267-EAA3-204B-F141FA3C06E6}"/>
          </ac:picMkLst>
        </pc:picChg>
        <pc:picChg chg="del">
          <ac:chgData name="Nury Lucia GOMEZ BARRERA" userId="ff4dd980-7582-46d7-ae14-56e7f71041d8" providerId="ADAL" clId="{FD7313BF-0D4C-4EF6-AFA3-422B584A1C50}" dt="2025-01-25T01:51:30.429" v="2242" actId="478"/>
          <ac:picMkLst>
            <pc:docMk/>
            <pc:sldMk cId="97555892" sldId="277"/>
            <ac:picMk id="3078" creationId="{B7E93D96-27E8-E698-D4EB-5EDF1800BB32}"/>
          </ac:picMkLst>
        </pc:picChg>
        <pc:picChg chg="del">
          <ac:chgData name="Nury Lucia GOMEZ BARRERA" userId="ff4dd980-7582-46d7-ae14-56e7f71041d8" providerId="ADAL" clId="{FD7313BF-0D4C-4EF6-AFA3-422B584A1C50}" dt="2025-01-25T01:51:30.429" v="2242" actId="478"/>
          <ac:picMkLst>
            <pc:docMk/>
            <pc:sldMk cId="97555892" sldId="277"/>
            <ac:picMk id="3080" creationId="{4C913A9F-C76D-5B00-561D-75D4D3575924}"/>
          </ac:picMkLst>
        </pc:picChg>
        <pc:picChg chg="del">
          <ac:chgData name="Nury Lucia GOMEZ BARRERA" userId="ff4dd980-7582-46d7-ae14-56e7f71041d8" providerId="ADAL" clId="{FD7313BF-0D4C-4EF6-AFA3-422B584A1C50}" dt="2025-01-25T01:51:30.429" v="2242" actId="478"/>
          <ac:picMkLst>
            <pc:docMk/>
            <pc:sldMk cId="97555892" sldId="277"/>
            <ac:picMk id="3082" creationId="{ED481708-2928-4F24-977D-B9755BAB7F97}"/>
          </ac:picMkLst>
        </pc:picChg>
        <pc:picChg chg="add mod">
          <ac:chgData name="Nury Lucia GOMEZ BARRERA" userId="ff4dd980-7582-46d7-ae14-56e7f71041d8" providerId="ADAL" clId="{FD7313BF-0D4C-4EF6-AFA3-422B584A1C50}" dt="2025-01-25T02:07:51.332" v="2591" actId="1076"/>
          <ac:picMkLst>
            <pc:docMk/>
            <pc:sldMk cId="97555892" sldId="277"/>
            <ac:picMk id="6146" creationId="{A636BD7B-378F-AF45-5DF3-1231B732E7C3}"/>
          </ac:picMkLst>
        </pc:picChg>
      </pc:sldChg>
      <pc:sldChg chg="addSp delSp modSp add mod">
        <pc:chgData name="Nury Lucia GOMEZ BARRERA" userId="ff4dd980-7582-46d7-ae14-56e7f71041d8" providerId="ADAL" clId="{FD7313BF-0D4C-4EF6-AFA3-422B584A1C50}" dt="2025-01-25T02:07:38.145" v="2588" actId="1036"/>
        <pc:sldMkLst>
          <pc:docMk/>
          <pc:sldMk cId="1936079705" sldId="278"/>
        </pc:sldMkLst>
        <pc:spChg chg="del">
          <ac:chgData name="Nury Lucia GOMEZ BARRERA" userId="ff4dd980-7582-46d7-ae14-56e7f71041d8" providerId="ADAL" clId="{FD7313BF-0D4C-4EF6-AFA3-422B584A1C50}" dt="2025-01-25T01:53:43.180" v="2264" actId="478"/>
          <ac:spMkLst>
            <pc:docMk/>
            <pc:sldMk cId="1936079705" sldId="278"/>
            <ac:spMk id="5" creationId="{7A48BD8E-E376-DA05-D12C-CF2C454560A1}"/>
          </ac:spMkLst>
        </pc:spChg>
        <pc:spChg chg="del">
          <ac:chgData name="Nury Lucia GOMEZ BARRERA" userId="ff4dd980-7582-46d7-ae14-56e7f71041d8" providerId="ADAL" clId="{FD7313BF-0D4C-4EF6-AFA3-422B584A1C50}" dt="2025-01-25T01:54:23.300" v="2273" actId="478"/>
          <ac:spMkLst>
            <pc:docMk/>
            <pc:sldMk cId="1936079705" sldId="278"/>
            <ac:spMk id="7" creationId="{64B66A5B-77B8-1CD7-3C78-D15C51737A04}"/>
          </ac:spMkLst>
        </pc:spChg>
        <pc:graphicFrameChg chg="add mod modGraphic">
          <ac:chgData name="Nury Lucia GOMEZ BARRERA" userId="ff4dd980-7582-46d7-ae14-56e7f71041d8" providerId="ADAL" clId="{FD7313BF-0D4C-4EF6-AFA3-422B584A1C50}" dt="2025-01-25T02:07:38.145" v="2588" actId="1036"/>
          <ac:graphicFrameMkLst>
            <pc:docMk/>
            <pc:sldMk cId="1936079705" sldId="278"/>
            <ac:graphicFrameMk id="3" creationId="{D29B9F54-7044-3D51-538A-E9C05E66A095}"/>
          </ac:graphicFrameMkLst>
        </pc:graphicFrameChg>
        <pc:picChg chg="del">
          <ac:chgData name="Nury Lucia GOMEZ BARRERA" userId="ff4dd980-7582-46d7-ae14-56e7f71041d8" providerId="ADAL" clId="{FD7313BF-0D4C-4EF6-AFA3-422B584A1C50}" dt="2025-01-25T01:53:43.180" v="2264" actId="478"/>
          <ac:picMkLst>
            <pc:docMk/>
            <pc:sldMk cId="1936079705" sldId="278"/>
            <ac:picMk id="6146" creationId="{F5B31BA8-B14F-F0E3-B990-CA39FE3382C8}"/>
          </ac:picMkLst>
        </pc:picChg>
        <pc:cxnChg chg="add mod">
          <ac:chgData name="Nury Lucia GOMEZ BARRERA" userId="ff4dd980-7582-46d7-ae14-56e7f71041d8" providerId="ADAL" clId="{FD7313BF-0D4C-4EF6-AFA3-422B584A1C50}" dt="2025-01-25T02:07:38.145" v="2588" actId="1036"/>
          <ac:cxnSpMkLst>
            <pc:docMk/>
            <pc:sldMk cId="1936079705" sldId="278"/>
            <ac:cxnSpMk id="4" creationId="{FC92CC54-BF5D-9223-99C5-CE9D68482599}"/>
          </ac:cxnSpMkLst>
        </pc:cxnChg>
      </pc:sldChg>
      <pc:sldMasterChg chg="modSldLayout">
        <pc:chgData name="Nury Lucia GOMEZ BARRERA" userId="ff4dd980-7582-46d7-ae14-56e7f71041d8" providerId="ADAL" clId="{FD7313BF-0D4C-4EF6-AFA3-422B584A1C50}" dt="2025-01-24T20:44:34.540" v="84" actId="27636"/>
        <pc:sldMasterMkLst>
          <pc:docMk/>
          <pc:sldMasterMk cId="3189857041" sldId="2147483648"/>
        </pc:sldMasterMkLst>
        <pc:sldLayoutChg chg="modSp mod">
          <pc:chgData name="Nury Lucia GOMEZ BARRERA" userId="ff4dd980-7582-46d7-ae14-56e7f71041d8" providerId="ADAL" clId="{FD7313BF-0D4C-4EF6-AFA3-422B584A1C50}" dt="2025-01-24T20:44:34.466" v="74" actId="27636"/>
          <pc:sldLayoutMkLst>
            <pc:docMk/>
            <pc:sldMasterMk cId="3189857041" sldId="2147483648"/>
            <pc:sldLayoutMk cId="1457293956" sldId="2147483649"/>
          </pc:sldLayoutMkLst>
          <pc:spChg chg="mod">
            <ac:chgData name="Nury Lucia GOMEZ BARRERA" userId="ff4dd980-7582-46d7-ae14-56e7f71041d8" providerId="ADAL" clId="{FD7313BF-0D4C-4EF6-AFA3-422B584A1C50}" dt="2025-01-24T20:44:34.466" v="74" actId="27636"/>
            <ac:spMkLst>
              <pc:docMk/>
              <pc:sldMasterMk cId="3189857041" sldId="2147483648"/>
              <pc:sldLayoutMk cId="1457293956" sldId="2147483649"/>
              <ac:spMk id="14" creationId="{0E01FC55-B031-3ACA-1E05-A03B1CFA7D2E}"/>
            </ac:spMkLst>
          </pc:spChg>
        </pc:sldLayoutChg>
        <pc:sldLayoutChg chg="modSp mod">
          <pc:chgData name="Nury Lucia GOMEZ BARRERA" userId="ff4dd980-7582-46d7-ae14-56e7f71041d8" providerId="ADAL" clId="{FD7313BF-0D4C-4EF6-AFA3-422B584A1C50}" dt="2025-01-24T20:44:34.471" v="75" actId="27636"/>
          <pc:sldLayoutMkLst>
            <pc:docMk/>
            <pc:sldMasterMk cId="3189857041" sldId="2147483648"/>
            <pc:sldLayoutMk cId="620554553" sldId="2147483650"/>
          </pc:sldLayoutMkLst>
          <pc:spChg chg="mod">
            <ac:chgData name="Nury Lucia GOMEZ BARRERA" userId="ff4dd980-7582-46d7-ae14-56e7f71041d8" providerId="ADAL" clId="{FD7313BF-0D4C-4EF6-AFA3-422B584A1C50}" dt="2025-01-24T20:44:34.471" v="75" actId="27636"/>
            <ac:spMkLst>
              <pc:docMk/>
              <pc:sldMasterMk cId="3189857041" sldId="2147483648"/>
              <pc:sldLayoutMk cId="620554553" sldId="2147483650"/>
              <ac:spMk id="12" creationId="{54B47BFE-CF98-03E3-DA3E-853E7815B8F3}"/>
            </ac:spMkLst>
          </pc:spChg>
        </pc:sldLayoutChg>
        <pc:sldLayoutChg chg="modSp mod">
          <pc:chgData name="Nury Lucia GOMEZ BARRERA" userId="ff4dd980-7582-46d7-ae14-56e7f71041d8" providerId="ADAL" clId="{FD7313BF-0D4C-4EF6-AFA3-422B584A1C50}" dt="2025-01-24T20:44:34.476" v="76" actId="27636"/>
          <pc:sldLayoutMkLst>
            <pc:docMk/>
            <pc:sldMasterMk cId="3189857041" sldId="2147483648"/>
            <pc:sldLayoutMk cId="3605425055" sldId="2147483651"/>
          </pc:sldLayoutMkLst>
          <pc:spChg chg="mod">
            <ac:chgData name="Nury Lucia GOMEZ BARRERA" userId="ff4dd980-7582-46d7-ae14-56e7f71041d8" providerId="ADAL" clId="{FD7313BF-0D4C-4EF6-AFA3-422B584A1C50}" dt="2025-01-24T20:44:34.476" v="76" actId="27636"/>
            <ac:spMkLst>
              <pc:docMk/>
              <pc:sldMasterMk cId="3189857041" sldId="2147483648"/>
              <pc:sldLayoutMk cId="3605425055" sldId="2147483651"/>
              <ac:spMk id="16" creationId="{EF47B88E-B3BF-E1D2-0AD2-E03797CF8B0E}"/>
            </ac:spMkLst>
          </pc:spChg>
        </pc:sldLayoutChg>
        <pc:sldLayoutChg chg="modSp mod">
          <pc:chgData name="Nury Lucia GOMEZ BARRERA" userId="ff4dd980-7582-46d7-ae14-56e7f71041d8" providerId="ADAL" clId="{FD7313BF-0D4C-4EF6-AFA3-422B584A1C50}" dt="2025-01-24T20:44:34.482" v="77" actId="27636"/>
          <pc:sldLayoutMkLst>
            <pc:docMk/>
            <pc:sldMasterMk cId="3189857041" sldId="2147483648"/>
            <pc:sldLayoutMk cId="2368073541" sldId="2147483652"/>
          </pc:sldLayoutMkLst>
          <pc:spChg chg="mod">
            <ac:chgData name="Nury Lucia GOMEZ BARRERA" userId="ff4dd980-7582-46d7-ae14-56e7f71041d8" providerId="ADAL" clId="{FD7313BF-0D4C-4EF6-AFA3-422B584A1C50}" dt="2025-01-24T20:44:34.482" v="77" actId="27636"/>
            <ac:spMkLst>
              <pc:docMk/>
              <pc:sldMasterMk cId="3189857041" sldId="2147483648"/>
              <pc:sldLayoutMk cId="2368073541" sldId="2147483652"/>
              <ac:spMk id="17" creationId="{9720C3DA-7FD3-3768-A27F-75E1516E3931}"/>
            </ac:spMkLst>
          </pc:spChg>
        </pc:sldLayoutChg>
        <pc:sldLayoutChg chg="modSp mod">
          <pc:chgData name="Nury Lucia GOMEZ BARRERA" userId="ff4dd980-7582-46d7-ae14-56e7f71041d8" providerId="ADAL" clId="{FD7313BF-0D4C-4EF6-AFA3-422B584A1C50}" dt="2025-01-24T20:44:34.487" v="78" actId="27636"/>
          <pc:sldLayoutMkLst>
            <pc:docMk/>
            <pc:sldMasterMk cId="3189857041" sldId="2147483648"/>
            <pc:sldLayoutMk cId="1230015713" sldId="2147483653"/>
          </pc:sldLayoutMkLst>
          <pc:spChg chg="mod">
            <ac:chgData name="Nury Lucia GOMEZ BARRERA" userId="ff4dd980-7582-46d7-ae14-56e7f71041d8" providerId="ADAL" clId="{FD7313BF-0D4C-4EF6-AFA3-422B584A1C50}" dt="2025-01-24T20:44:34.487" v="78" actId="27636"/>
            <ac:spMkLst>
              <pc:docMk/>
              <pc:sldMasterMk cId="3189857041" sldId="2147483648"/>
              <pc:sldLayoutMk cId="1230015713" sldId="2147483653"/>
              <ac:spMk id="19" creationId="{38EF89A1-6F14-AA99-C7F9-1D300EAD29CC}"/>
            </ac:spMkLst>
          </pc:spChg>
        </pc:sldLayoutChg>
        <pc:sldLayoutChg chg="modSp mod">
          <pc:chgData name="Nury Lucia GOMEZ BARRERA" userId="ff4dd980-7582-46d7-ae14-56e7f71041d8" providerId="ADAL" clId="{FD7313BF-0D4C-4EF6-AFA3-422B584A1C50}" dt="2025-01-24T20:44:34.492" v="79" actId="27636"/>
          <pc:sldLayoutMkLst>
            <pc:docMk/>
            <pc:sldMasterMk cId="3189857041" sldId="2147483648"/>
            <pc:sldLayoutMk cId="1716824692" sldId="2147483654"/>
          </pc:sldLayoutMkLst>
          <pc:spChg chg="mod">
            <ac:chgData name="Nury Lucia GOMEZ BARRERA" userId="ff4dd980-7582-46d7-ae14-56e7f71041d8" providerId="ADAL" clId="{FD7313BF-0D4C-4EF6-AFA3-422B584A1C50}" dt="2025-01-24T20:44:34.492" v="79" actId="27636"/>
            <ac:spMkLst>
              <pc:docMk/>
              <pc:sldMasterMk cId="3189857041" sldId="2147483648"/>
              <pc:sldLayoutMk cId="1716824692" sldId="2147483654"/>
              <ac:spMk id="15" creationId="{D9C78D52-4E25-5337-A9E5-9589ACFBDCAF}"/>
            </ac:spMkLst>
          </pc:spChg>
        </pc:sldLayoutChg>
        <pc:sldLayoutChg chg="modSp mod">
          <pc:chgData name="Nury Lucia GOMEZ BARRERA" userId="ff4dd980-7582-46d7-ae14-56e7f71041d8" providerId="ADAL" clId="{FD7313BF-0D4C-4EF6-AFA3-422B584A1C50}" dt="2025-01-24T20:44:34.496" v="80" actId="27636"/>
          <pc:sldLayoutMkLst>
            <pc:docMk/>
            <pc:sldMasterMk cId="3189857041" sldId="2147483648"/>
            <pc:sldLayoutMk cId="316611059" sldId="2147483655"/>
          </pc:sldLayoutMkLst>
          <pc:spChg chg="mod">
            <ac:chgData name="Nury Lucia GOMEZ BARRERA" userId="ff4dd980-7582-46d7-ae14-56e7f71041d8" providerId="ADAL" clId="{FD7313BF-0D4C-4EF6-AFA3-422B584A1C50}" dt="2025-01-24T20:44:34.496" v="80" actId="27636"/>
            <ac:spMkLst>
              <pc:docMk/>
              <pc:sldMasterMk cId="3189857041" sldId="2147483648"/>
              <pc:sldLayoutMk cId="316611059" sldId="2147483655"/>
              <ac:spMk id="15" creationId="{BA628FC3-4960-8033-12EA-2BBFDC20BB9C}"/>
            </ac:spMkLst>
          </pc:spChg>
        </pc:sldLayoutChg>
        <pc:sldLayoutChg chg="modSp mod">
          <pc:chgData name="Nury Lucia GOMEZ BARRERA" userId="ff4dd980-7582-46d7-ae14-56e7f71041d8" providerId="ADAL" clId="{FD7313BF-0D4C-4EF6-AFA3-422B584A1C50}" dt="2025-01-24T20:44:34.534" v="83" actId="27636"/>
          <pc:sldLayoutMkLst>
            <pc:docMk/>
            <pc:sldMasterMk cId="3189857041" sldId="2147483648"/>
            <pc:sldLayoutMk cId="1868118449" sldId="2147483657"/>
          </pc:sldLayoutMkLst>
          <pc:spChg chg="mod">
            <ac:chgData name="Nury Lucia GOMEZ BARRERA" userId="ff4dd980-7582-46d7-ae14-56e7f71041d8" providerId="ADAL" clId="{FD7313BF-0D4C-4EF6-AFA3-422B584A1C50}" dt="2025-01-24T20:44:34.534" v="83" actId="27636"/>
            <ac:spMkLst>
              <pc:docMk/>
              <pc:sldMasterMk cId="3189857041" sldId="2147483648"/>
              <pc:sldLayoutMk cId="1868118449" sldId="2147483657"/>
              <ac:spMk id="17" creationId="{C6645F7E-BA88-15C1-82D2-9CA4AE6DC69E}"/>
            </ac:spMkLst>
          </pc:spChg>
        </pc:sldLayoutChg>
        <pc:sldLayoutChg chg="modSp mod">
          <pc:chgData name="Nury Lucia GOMEZ BARRERA" userId="ff4dd980-7582-46d7-ae14-56e7f71041d8" providerId="ADAL" clId="{FD7313BF-0D4C-4EF6-AFA3-422B584A1C50}" dt="2025-01-24T20:44:34.519" v="81" actId="27636"/>
          <pc:sldLayoutMkLst>
            <pc:docMk/>
            <pc:sldMasterMk cId="3189857041" sldId="2147483648"/>
            <pc:sldLayoutMk cId="1064372053" sldId="2147483660"/>
          </pc:sldLayoutMkLst>
          <pc:spChg chg="mod">
            <ac:chgData name="Nury Lucia GOMEZ BARRERA" userId="ff4dd980-7582-46d7-ae14-56e7f71041d8" providerId="ADAL" clId="{FD7313BF-0D4C-4EF6-AFA3-422B584A1C50}" dt="2025-01-24T20:44:34.519" v="81" actId="27636"/>
            <ac:spMkLst>
              <pc:docMk/>
              <pc:sldMasterMk cId="3189857041" sldId="2147483648"/>
              <pc:sldLayoutMk cId="1064372053" sldId="2147483660"/>
              <ac:spMk id="15" creationId="{BA628FC3-4960-8033-12EA-2BBFDC20BB9C}"/>
            </ac:spMkLst>
          </pc:spChg>
        </pc:sldLayoutChg>
        <pc:sldLayoutChg chg="modSp mod">
          <pc:chgData name="Nury Lucia GOMEZ BARRERA" userId="ff4dd980-7582-46d7-ae14-56e7f71041d8" providerId="ADAL" clId="{FD7313BF-0D4C-4EF6-AFA3-422B584A1C50}" dt="2025-01-24T20:44:34.528" v="82" actId="27636"/>
          <pc:sldLayoutMkLst>
            <pc:docMk/>
            <pc:sldMasterMk cId="3189857041" sldId="2147483648"/>
            <pc:sldLayoutMk cId="3472430835" sldId="2147483661"/>
          </pc:sldLayoutMkLst>
          <pc:spChg chg="mod">
            <ac:chgData name="Nury Lucia GOMEZ BARRERA" userId="ff4dd980-7582-46d7-ae14-56e7f71041d8" providerId="ADAL" clId="{FD7313BF-0D4C-4EF6-AFA3-422B584A1C50}" dt="2025-01-24T20:44:34.528" v="82" actId="27636"/>
            <ac:spMkLst>
              <pc:docMk/>
              <pc:sldMasterMk cId="3189857041" sldId="2147483648"/>
              <pc:sldLayoutMk cId="3472430835" sldId="2147483661"/>
              <ac:spMk id="15" creationId="{BA628FC3-4960-8033-12EA-2BBFDC20BB9C}"/>
            </ac:spMkLst>
          </pc:spChg>
        </pc:sldLayoutChg>
        <pc:sldLayoutChg chg="modSp mod">
          <pc:chgData name="Nury Lucia GOMEZ BARRERA" userId="ff4dd980-7582-46d7-ae14-56e7f71041d8" providerId="ADAL" clId="{FD7313BF-0D4C-4EF6-AFA3-422B584A1C50}" dt="2025-01-24T20:44:34.540" v="84" actId="27636"/>
          <pc:sldLayoutMkLst>
            <pc:docMk/>
            <pc:sldMasterMk cId="3189857041" sldId="2147483648"/>
            <pc:sldLayoutMk cId="859806592" sldId="2147483662"/>
          </pc:sldLayoutMkLst>
          <pc:spChg chg="mod">
            <ac:chgData name="Nury Lucia GOMEZ BARRERA" userId="ff4dd980-7582-46d7-ae14-56e7f71041d8" providerId="ADAL" clId="{FD7313BF-0D4C-4EF6-AFA3-422B584A1C50}" dt="2025-01-24T20:44:34.540" v="84" actId="27636"/>
            <ac:spMkLst>
              <pc:docMk/>
              <pc:sldMasterMk cId="3189857041" sldId="2147483648"/>
              <pc:sldLayoutMk cId="859806592" sldId="2147483662"/>
              <ac:spMk id="17" creationId="{C6645F7E-BA88-15C1-82D2-9CA4AE6DC69E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722BBB-C85B-47A4-8E54-3ACA4B820E6B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CC7BEB10-247C-48E1-B26F-0B6B3B3F9832}">
      <dgm:prSet phldrT="[Texto]" custT="1"/>
      <dgm:spPr>
        <a:solidFill>
          <a:schemeClr val="tx1">
            <a:lumMod val="75000"/>
            <a:lumOff val="25000"/>
          </a:schemeClr>
        </a:solidFill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r>
            <a:rPr lang="es-CO" sz="2000" b="1" dirty="0">
              <a:latin typeface="Calibri" panose="020F0502020204030204" pitchFamily="34" charset="0"/>
              <a:cs typeface="Calibri" panose="020F0502020204030204" pitchFamily="34" charset="0"/>
            </a:rPr>
            <a:t>Funcionamiento de la Vulnerabilidad</a:t>
          </a:r>
        </a:p>
      </dgm:t>
    </dgm:pt>
    <dgm:pt modelId="{B1BA7EDD-346E-4890-BFBF-536BC2CC335E}" type="parTrans" cxnId="{8FC06893-2316-4CAF-9232-7EA0CF8C5462}">
      <dgm:prSet/>
      <dgm:spPr/>
      <dgm:t>
        <a:bodyPr/>
        <a:lstStyle/>
        <a:p>
          <a:endParaRPr lang="es-CO"/>
        </a:p>
      </dgm:t>
    </dgm:pt>
    <dgm:pt modelId="{81ADC380-0E19-412B-B7BE-F383926B6C26}" type="sibTrans" cxnId="{8FC06893-2316-4CAF-9232-7EA0CF8C5462}">
      <dgm:prSet/>
      <dgm:spPr/>
      <dgm:t>
        <a:bodyPr/>
        <a:lstStyle/>
        <a:p>
          <a:endParaRPr lang="es-CO"/>
        </a:p>
      </dgm:t>
    </dgm:pt>
    <dgm:pt modelId="{54E469D5-B2BF-4A3C-8A26-82759348007A}">
      <dgm:prSet phldrT="[Texto]" custT="1"/>
      <dgm:spPr>
        <a:solidFill>
          <a:schemeClr val="tx1">
            <a:lumMod val="75000"/>
            <a:lumOff val="25000"/>
          </a:schemeClr>
        </a:solidFill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r>
            <a:rPr lang="es-CO" sz="1800" dirty="0">
              <a:latin typeface="Calibri" panose="020F0502020204030204" pitchFamily="34" charset="0"/>
              <a:cs typeface="Calibri" panose="020F0502020204030204" pitchFamily="34" charset="0"/>
            </a:rPr>
            <a:t>Ejecución del contenido malicioso</a:t>
          </a:r>
        </a:p>
      </dgm:t>
    </dgm:pt>
    <dgm:pt modelId="{C43FAB89-EA64-430A-B5EE-EE469EB7793E}" type="parTrans" cxnId="{36EF6044-B059-42E4-B24C-A9CF4449BFD7}">
      <dgm:prSet/>
      <dgm:spPr/>
      <dgm:t>
        <a:bodyPr/>
        <a:lstStyle/>
        <a:p>
          <a:endParaRPr lang="es-CO"/>
        </a:p>
      </dgm:t>
    </dgm:pt>
    <dgm:pt modelId="{409C6E56-B404-4069-9245-839F50E8C5B8}" type="sibTrans" cxnId="{36EF6044-B059-42E4-B24C-A9CF4449BFD7}">
      <dgm:prSet/>
      <dgm:spPr/>
      <dgm:t>
        <a:bodyPr/>
        <a:lstStyle/>
        <a:p>
          <a:endParaRPr lang="es-CO"/>
        </a:p>
      </dgm:t>
    </dgm:pt>
    <dgm:pt modelId="{AF06CDD6-E13A-4995-BEA5-C588AB2218A8}">
      <dgm:prSet phldrT="[Texto]"/>
      <dgm:spPr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r>
            <a:rPr lang="es-CO" dirty="0">
              <a:latin typeface="Calibri" panose="020F0502020204030204" pitchFamily="34" charset="0"/>
              <a:cs typeface="Calibri" panose="020F0502020204030204" pitchFamily="34" charset="0"/>
            </a:rPr>
            <a:t>Implicaciones</a:t>
          </a:r>
        </a:p>
      </dgm:t>
    </dgm:pt>
    <dgm:pt modelId="{2275EC21-497D-446E-A908-32A33392807D}" type="parTrans" cxnId="{9C6B8CFD-2D24-4AAB-901F-D70D67ED0B2B}">
      <dgm:prSet/>
      <dgm:spPr/>
      <dgm:t>
        <a:bodyPr/>
        <a:lstStyle/>
        <a:p>
          <a:endParaRPr lang="es-CO"/>
        </a:p>
      </dgm:t>
    </dgm:pt>
    <dgm:pt modelId="{3642B618-D7DD-4DEB-A978-BE32696A1512}" type="sibTrans" cxnId="{9C6B8CFD-2D24-4AAB-901F-D70D67ED0B2B}">
      <dgm:prSet/>
      <dgm:spPr/>
      <dgm:t>
        <a:bodyPr/>
        <a:lstStyle/>
        <a:p>
          <a:endParaRPr lang="es-CO"/>
        </a:p>
      </dgm:t>
    </dgm:pt>
    <dgm:pt modelId="{D0330252-AC95-48B8-8A51-6874AABDD30C}">
      <dgm:prSet phldrT="[Texto]"/>
      <dgm:spPr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r>
            <a:rPr lang="es-CO" dirty="0">
              <a:latin typeface="Calibri" panose="020F0502020204030204" pitchFamily="34" charset="0"/>
              <a:cs typeface="Calibri" panose="020F0502020204030204" pitchFamily="34" charset="0"/>
            </a:rPr>
            <a:t>Control total del sistema:</a:t>
          </a:r>
        </a:p>
      </dgm:t>
    </dgm:pt>
    <dgm:pt modelId="{0FC5278F-1E06-417C-A112-06B643F535EA}" type="parTrans" cxnId="{BD66BB4D-DEC7-4605-AFB6-A8FCD6D10A3F}">
      <dgm:prSet/>
      <dgm:spPr/>
      <dgm:t>
        <a:bodyPr/>
        <a:lstStyle/>
        <a:p>
          <a:endParaRPr lang="es-CO"/>
        </a:p>
      </dgm:t>
    </dgm:pt>
    <dgm:pt modelId="{AB4F6840-FEBD-457F-952B-AF8CE7C30F02}" type="sibTrans" cxnId="{BD66BB4D-DEC7-4605-AFB6-A8FCD6D10A3F}">
      <dgm:prSet/>
      <dgm:spPr/>
      <dgm:t>
        <a:bodyPr/>
        <a:lstStyle/>
        <a:p>
          <a:endParaRPr lang="es-CO"/>
        </a:p>
      </dgm:t>
    </dgm:pt>
    <dgm:pt modelId="{809F0123-8086-4C2C-B58E-5D2EFAB61BDD}">
      <dgm:prSet phldrT="[Texto]"/>
      <dgm:spPr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r>
            <a:rPr lang="es-MX" dirty="0">
              <a:latin typeface="Calibri" panose="020F0502020204030204" pitchFamily="34" charset="0"/>
              <a:cs typeface="Calibri" panose="020F0502020204030204" pitchFamily="34" charset="0"/>
            </a:rPr>
            <a:t>Acceso sin necesidad de privilegios</a:t>
          </a:r>
          <a:endParaRPr lang="es-CO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15C5EA8-70CE-4CCD-BA70-2450E22291D3}" type="parTrans" cxnId="{8F656823-207D-4B63-BB3D-77A6BAD69A7F}">
      <dgm:prSet/>
      <dgm:spPr/>
      <dgm:t>
        <a:bodyPr/>
        <a:lstStyle/>
        <a:p>
          <a:endParaRPr lang="es-CO"/>
        </a:p>
      </dgm:t>
    </dgm:pt>
    <dgm:pt modelId="{CA1AA2FB-4934-4776-8228-7822C91E2296}" type="sibTrans" cxnId="{8F656823-207D-4B63-BB3D-77A6BAD69A7F}">
      <dgm:prSet/>
      <dgm:spPr/>
      <dgm:t>
        <a:bodyPr/>
        <a:lstStyle/>
        <a:p>
          <a:endParaRPr lang="es-CO"/>
        </a:p>
      </dgm:t>
    </dgm:pt>
    <dgm:pt modelId="{E9F27505-5D8A-4C8C-AF46-AD8BB1F3C90C}">
      <dgm:prSet phldrT="[Texto]"/>
      <dgm:spPr>
        <a:solidFill>
          <a:schemeClr val="accent5">
            <a:lumMod val="75000"/>
          </a:schemeClr>
        </a:solidFill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r>
            <a:rPr lang="es-CO" dirty="0">
              <a:latin typeface="Calibri" panose="020F0502020204030204" pitchFamily="34" charset="0"/>
              <a:cs typeface="Calibri" panose="020F0502020204030204" pitchFamily="34" charset="0"/>
            </a:rPr>
            <a:t>Clasificación CVSS</a:t>
          </a:r>
        </a:p>
      </dgm:t>
    </dgm:pt>
    <dgm:pt modelId="{B4AEF466-90A4-4CF0-842B-BACB8F723EB2}" type="parTrans" cxnId="{1FFB558D-0C7D-4148-B90A-8D8D7E6925E1}">
      <dgm:prSet/>
      <dgm:spPr/>
      <dgm:t>
        <a:bodyPr/>
        <a:lstStyle/>
        <a:p>
          <a:endParaRPr lang="es-CO"/>
        </a:p>
      </dgm:t>
    </dgm:pt>
    <dgm:pt modelId="{000B97B7-B105-48E1-8C3D-0B517C3AC497}" type="sibTrans" cxnId="{1FFB558D-0C7D-4148-B90A-8D8D7E6925E1}">
      <dgm:prSet/>
      <dgm:spPr/>
      <dgm:t>
        <a:bodyPr/>
        <a:lstStyle/>
        <a:p>
          <a:endParaRPr lang="es-CO"/>
        </a:p>
      </dgm:t>
    </dgm:pt>
    <dgm:pt modelId="{F361BD50-2367-4CAA-B91E-0948D1AFF9AE}">
      <dgm:prSet phldrT="[Texto]"/>
      <dgm:spPr>
        <a:solidFill>
          <a:schemeClr val="accent5">
            <a:lumMod val="75000"/>
          </a:schemeClr>
        </a:solidFill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r>
            <a:rPr lang="es-CO" dirty="0">
              <a:latin typeface="Calibri" panose="020F0502020204030204" pitchFamily="34" charset="0"/>
              <a:cs typeface="Calibri" panose="020F0502020204030204" pitchFamily="34" charset="0"/>
            </a:rPr>
            <a:t>Access Vector</a:t>
          </a:r>
        </a:p>
      </dgm:t>
    </dgm:pt>
    <dgm:pt modelId="{26CA6EED-CAA4-41A6-804B-8B238A1975D7}" type="parTrans" cxnId="{C27FDC5A-3B22-4796-99DB-DB3F265841EE}">
      <dgm:prSet/>
      <dgm:spPr/>
      <dgm:t>
        <a:bodyPr/>
        <a:lstStyle/>
        <a:p>
          <a:endParaRPr lang="es-CO"/>
        </a:p>
      </dgm:t>
    </dgm:pt>
    <dgm:pt modelId="{0A78D6AF-4407-489A-A270-E107D1ED9A3F}" type="sibTrans" cxnId="{C27FDC5A-3B22-4796-99DB-DB3F265841EE}">
      <dgm:prSet/>
      <dgm:spPr/>
      <dgm:t>
        <a:bodyPr/>
        <a:lstStyle/>
        <a:p>
          <a:endParaRPr lang="es-CO"/>
        </a:p>
      </dgm:t>
    </dgm:pt>
    <dgm:pt modelId="{CC55B3E2-C0BC-4663-939A-FFFF52E78DD2}">
      <dgm:prSet phldrT="[Texto]"/>
      <dgm:spPr>
        <a:solidFill>
          <a:schemeClr val="accent5">
            <a:lumMod val="75000"/>
          </a:schemeClr>
        </a:solidFill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r>
            <a:rPr lang="es-CO" dirty="0">
              <a:latin typeface="Calibri" panose="020F0502020204030204" pitchFamily="34" charset="0"/>
              <a:cs typeface="Calibri" panose="020F0502020204030204" pitchFamily="34" charset="0"/>
            </a:rPr>
            <a:t>Access </a:t>
          </a:r>
          <a:r>
            <a:rPr lang="es-CO" dirty="0" err="1">
              <a:latin typeface="Calibri" panose="020F0502020204030204" pitchFamily="34" charset="0"/>
              <a:cs typeface="Calibri" panose="020F0502020204030204" pitchFamily="34" charset="0"/>
            </a:rPr>
            <a:t>Complexity</a:t>
          </a:r>
          <a:endParaRPr lang="es-CO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6194F6-8A11-4201-8B81-25423FD9964B}" type="parTrans" cxnId="{76839CC4-B097-42CD-9169-59619DF70505}">
      <dgm:prSet/>
      <dgm:spPr/>
      <dgm:t>
        <a:bodyPr/>
        <a:lstStyle/>
        <a:p>
          <a:endParaRPr lang="es-CO"/>
        </a:p>
      </dgm:t>
    </dgm:pt>
    <dgm:pt modelId="{BD2276A2-58B1-48E9-98A9-309C4C65FB2F}" type="sibTrans" cxnId="{76839CC4-B097-42CD-9169-59619DF70505}">
      <dgm:prSet/>
      <dgm:spPr/>
      <dgm:t>
        <a:bodyPr/>
        <a:lstStyle/>
        <a:p>
          <a:endParaRPr lang="es-CO"/>
        </a:p>
      </dgm:t>
    </dgm:pt>
    <dgm:pt modelId="{640BD807-CB06-4F29-8444-BD52D945251F}">
      <dgm:prSet phldrT="[Texto]" custT="1"/>
      <dgm:spPr>
        <a:solidFill>
          <a:schemeClr val="tx1">
            <a:lumMod val="75000"/>
            <a:lumOff val="25000"/>
          </a:schemeClr>
        </a:solidFill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r>
            <a:rPr lang="es-CO" sz="1800" dirty="0">
              <a:latin typeface="Calibri" panose="020F0502020204030204" pitchFamily="34" charset="0"/>
              <a:cs typeface="Calibri" panose="020F0502020204030204" pitchFamily="34" charset="0"/>
            </a:rPr>
            <a:t>Carga de DLL maliciosa</a:t>
          </a:r>
        </a:p>
      </dgm:t>
    </dgm:pt>
    <dgm:pt modelId="{11CE348E-9575-4990-B543-476FC0E53959}" type="parTrans" cxnId="{14E9F51C-166A-49F3-8153-8DE8F617359C}">
      <dgm:prSet/>
      <dgm:spPr/>
      <dgm:t>
        <a:bodyPr/>
        <a:lstStyle/>
        <a:p>
          <a:endParaRPr lang="es-CO"/>
        </a:p>
      </dgm:t>
    </dgm:pt>
    <dgm:pt modelId="{78C6C1F7-08F6-4EB7-925E-609AFA9476A8}" type="sibTrans" cxnId="{14E9F51C-166A-49F3-8153-8DE8F617359C}">
      <dgm:prSet/>
      <dgm:spPr/>
      <dgm:t>
        <a:bodyPr/>
        <a:lstStyle/>
        <a:p>
          <a:endParaRPr lang="es-CO"/>
        </a:p>
      </dgm:t>
    </dgm:pt>
    <dgm:pt modelId="{8AD83BED-4B54-419D-9B12-9294789FD8AA}">
      <dgm:prSet phldrT="[Texto]"/>
      <dgm:spPr>
        <a:solidFill>
          <a:schemeClr val="accent5">
            <a:lumMod val="75000"/>
          </a:schemeClr>
        </a:solidFill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r>
            <a:rPr lang="es-CO" dirty="0" err="1">
              <a:latin typeface="Calibri" panose="020F0502020204030204" pitchFamily="34" charset="0"/>
              <a:cs typeface="Calibri" panose="020F0502020204030204" pitchFamily="34" charset="0"/>
            </a:rPr>
            <a:t>Confidentiality</a:t>
          </a:r>
          <a:r>
            <a:rPr lang="es-CO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s-CO" dirty="0" err="1">
              <a:latin typeface="Calibri" panose="020F0502020204030204" pitchFamily="34" charset="0"/>
              <a:cs typeface="Calibri" panose="020F0502020204030204" pitchFamily="34" charset="0"/>
            </a:rPr>
            <a:t>Impact</a:t>
          </a:r>
          <a:r>
            <a:rPr lang="es-CO" dirty="0">
              <a:latin typeface="Calibri" panose="020F0502020204030204" pitchFamily="34" charset="0"/>
              <a:cs typeface="Calibri" panose="020F0502020204030204" pitchFamily="34" charset="0"/>
            </a:rPr>
            <a:t>:</a:t>
          </a:r>
        </a:p>
      </dgm:t>
    </dgm:pt>
    <dgm:pt modelId="{6ED240B9-18AF-4FDA-8542-BDCA7B55090D}" type="parTrans" cxnId="{A764AA2A-ABD5-4469-AC15-8B2667393534}">
      <dgm:prSet/>
      <dgm:spPr/>
      <dgm:t>
        <a:bodyPr/>
        <a:lstStyle/>
        <a:p>
          <a:endParaRPr lang="es-CO"/>
        </a:p>
      </dgm:t>
    </dgm:pt>
    <dgm:pt modelId="{02E8351C-3B45-4893-8CF0-B481137E27D7}" type="sibTrans" cxnId="{A764AA2A-ABD5-4469-AC15-8B2667393534}">
      <dgm:prSet/>
      <dgm:spPr/>
      <dgm:t>
        <a:bodyPr/>
        <a:lstStyle/>
        <a:p>
          <a:endParaRPr lang="es-CO"/>
        </a:p>
      </dgm:t>
    </dgm:pt>
    <dgm:pt modelId="{FCD70A81-18FB-4118-8274-26A7A0B11F57}">
      <dgm:prSet phldrT="[Texto]"/>
      <dgm:spPr>
        <a:solidFill>
          <a:schemeClr val="accent5">
            <a:lumMod val="75000"/>
          </a:schemeClr>
        </a:solidFill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r>
            <a:rPr lang="es-CO" dirty="0" err="1">
              <a:latin typeface="Calibri" panose="020F0502020204030204" pitchFamily="34" charset="0"/>
              <a:cs typeface="Calibri" panose="020F0502020204030204" pitchFamily="34" charset="0"/>
            </a:rPr>
            <a:t>Integrity</a:t>
          </a:r>
          <a:r>
            <a:rPr lang="es-CO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s-CO" dirty="0" err="1">
              <a:latin typeface="Calibri" panose="020F0502020204030204" pitchFamily="34" charset="0"/>
              <a:cs typeface="Calibri" panose="020F0502020204030204" pitchFamily="34" charset="0"/>
            </a:rPr>
            <a:t>Impact</a:t>
          </a:r>
          <a:endParaRPr lang="es-CO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D26D972-2228-41A0-A0CB-DE08455F9F9C}" type="parTrans" cxnId="{01779D7F-298D-432B-A1DF-23B59BC760CC}">
      <dgm:prSet/>
      <dgm:spPr/>
      <dgm:t>
        <a:bodyPr/>
        <a:lstStyle/>
        <a:p>
          <a:endParaRPr lang="es-CO"/>
        </a:p>
      </dgm:t>
    </dgm:pt>
    <dgm:pt modelId="{FCFC8104-9185-44E1-B11B-B0E9923BCDE8}" type="sibTrans" cxnId="{01779D7F-298D-432B-A1DF-23B59BC760CC}">
      <dgm:prSet/>
      <dgm:spPr/>
      <dgm:t>
        <a:bodyPr/>
        <a:lstStyle/>
        <a:p>
          <a:endParaRPr lang="es-CO"/>
        </a:p>
      </dgm:t>
    </dgm:pt>
    <dgm:pt modelId="{FFBC1231-7638-4C49-A297-EB65CA549975}">
      <dgm:prSet phldrT="[Texto]"/>
      <dgm:spPr>
        <a:solidFill>
          <a:schemeClr val="accent5">
            <a:lumMod val="75000"/>
          </a:schemeClr>
        </a:solidFill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r>
            <a:rPr lang="es-CO" dirty="0" err="1">
              <a:latin typeface="Calibri" panose="020F0502020204030204" pitchFamily="34" charset="0"/>
              <a:cs typeface="Calibri" panose="020F0502020204030204" pitchFamily="34" charset="0"/>
            </a:rPr>
            <a:t>Availability</a:t>
          </a:r>
          <a:r>
            <a:rPr lang="es-CO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s-CO" dirty="0" err="1">
              <a:latin typeface="Calibri" panose="020F0502020204030204" pitchFamily="34" charset="0"/>
              <a:cs typeface="Calibri" panose="020F0502020204030204" pitchFamily="34" charset="0"/>
            </a:rPr>
            <a:t>Impact</a:t>
          </a:r>
          <a:endParaRPr lang="es-CO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B22180B-AF9D-4214-B309-E5FE1FA628D4}" type="parTrans" cxnId="{67481426-F85B-4C6E-ADDA-6D94001506D5}">
      <dgm:prSet/>
      <dgm:spPr/>
      <dgm:t>
        <a:bodyPr/>
        <a:lstStyle/>
        <a:p>
          <a:endParaRPr lang="es-CO"/>
        </a:p>
      </dgm:t>
    </dgm:pt>
    <dgm:pt modelId="{5326A03F-9E45-443D-8E2A-987928D773B5}" type="sibTrans" cxnId="{67481426-F85B-4C6E-ADDA-6D94001506D5}">
      <dgm:prSet/>
      <dgm:spPr/>
      <dgm:t>
        <a:bodyPr/>
        <a:lstStyle/>
        <a:p>
          <a:endParaRPr lang="es-CO"/>
        </a:p>
      </dgm:t>
    </dgm:pt>
    <dgm:pt modelId="{366C3C7B-0D53-4A02-85C7-9B96E15A6912}">
      <dgm:prSet phldrT="[Texto]" custT="1"/>
      <dgm:spPr>
        <a:solidFill>
          <a:schemeClr val="tx1">
            <a:lumMod val="75000"/>
            <a:lumOff val="25000"/>
          </a:schemeClr>
        </a:solidFill>
        <a:scene3d>
          <a:camera prst="orthographicFront"/>
          <a:lightRig rig="threePt" dir="t"/>
        </a:scene3d>
        <a:sp3d>
          <a:bevelT prst="relaxedInset"/>
        </a:sp3d>
      </dgm:spPr>
      <dgm:t>
        <a:bodyPr/>
        <a:lstStyle/>
        <a:p>
          <a:r>
            <a:rPr lang="es-CO" sz="1800" dirty="0">
              <a:latin typeface="Calibri" panose="020F0502020204030204" pitchFamily="34" charset="0"/>
              <a:cs typeface="Calibri" panose="020F0502020204030204" pitchFamily="34" charset="0"/>
            </a:rPr>
            <a:t>Ataque mediante un archivo ZIP</a:t>
          </a:r>
        </a:p>
      </dgm:t>
    </dgm:pt>
    <dgm:pt modelId="{47178178-2644-42F1-A445-F3FEFB4DD698}" type="sibTrans" cxnId="{85DA6DC1-4BB5-4D2B-8F30-BB7909A65B28}">
      <dgm:prSet/>
      <dgm:spPr/>
      <dgm:t>
        <a:bodyPr/>
        <a:lstStyle/>
        <a:p>
          <a:endParaRPr lang="es-CO"/>
        </a:p>
      </dgm:t>
    </dgm:pt>
    <dgm:pt modelId="{58E41B06-9B23-4491-A890-233FB955962C}" type="parTrans" cxnId="{85DA6DC1-4BB5-4D2B-8F30-BB7909A65B28}">
      <dgm:prSet/>
      <dgm:spPr/>
      <dgm:t>
        <a:bodyPr/>
        <a:lstStyle/>
        <a:p>
          <a:endParaRPr lang="es-CO"/>
        </a:p>
      </dgm:t>
    </dgm:pt>
    <dgm:pt modelId="{3C3E967F-E679-44FB-A38A-1137EBDD43E2}" type="pres">
      <dgm:prSet presAssocID="{62722BBB-C85B-47A4-8E54-3ACA4B820E6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B624B340-ADF9-4D2C-8305-CEFC51D8F431}" type="pres">
      <dgm:prSet presAssocID="{CC7BEB10-247C-48E1-B26F-0B6B3B3F9832}" presName="composite" presStyleCnt="0"/>
      <dgm:spPr/>
    </dgm:pt>
    <dgm:pt modelId="{1DAFBBFB-A139-49D1-B359-51B7D9BCF7E4}" type="pres">
      <dgm:prSet presAssocID="{CC7BEB10-247C-48E1-B26F-0B6B3B3F9832}" presName="imagSh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</dgm:spPr>
    </dgm:pt>
    <dgm:pt modelId="{F70CA52B-AB28-4613-99A7-8C2FB9B7FE78}" type="pres">
      <dgm:prSet presAssocID="{CC7BEB10-247C-48E1-B26F-0B6B3B3F9832}" presName="txNode" presStyleLbl="node1" presStyleIdx="0" presStyleCnt="3" custScaleX="98517" custLinFactNeighborX="3355" custLinFactNeighborY="1789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0CEF444-A406-4A1F-9931-6167211B9122}" type="pres">
      <dgm:prSet presAssocID="{81ADC380-0E19-412B-B7BE-F383926B6C26}" presName="sibTrans" presStyleLbl="sibTrans2D1" presStyleIdx="0" presStyleCnt="2"/>
      <dgm:spPr/>
      <dgm:t>
        <a:bodyPr/>
        <a:lstStyle/>
        <a:p>
          <a:endParaRPr lang="es-ES"/>
        </a:p>
      </dgm:t>
    </dgm:pt>
    <dgm:pt modelId="{EE97D2DA-A691-45CF-86F3-F87855308BB1}" type="pres">
      <dgm:prSet presAssocID="{81ADC380-0E19-412B-B7BE-F383926B6C26}" presName="connTx" presStyleLbl="sibTrans2D1" presStyleIdx="0" presStyleCnt="2"/>
      <dgm:spPr/>
      <dgm:t>
        <a:bodyPr/>
        <a:lstStyle/>
        <a:p>
          <a:endParaRPr lang="es-ES"/>
        </a:p>
      </dgm:t>
    </dgm:pt>
    <dgm:pt modelId="{EA40BBCE-A42C-4989-A114-9730176BE984}" type="pres">
      <dgm:prSet presAssocID="{AF06CDD6-E13A-4995-BEA5-C588AB2218A8}" presName="composite" presStyleCnt="0"/>
      <dgm:spPr/>
    </dgm:pt>
    <dgm:pt modelId="{C6CC8B53-3FFE-4618-ADE4-D7B52BE4367C}" type="pres">
      <dgm:prSet presAssocID="{AF06CDD6-E13A-4995-BEA5-C588AB2218A8}" presName="imagSh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</dgm:spPr>
    </dgm:pt>
    <dgm:pt modelId="{AC9DCCA7-26CF-4629-996A-864F8377C2DF}" type="pres">
      <dgm:prSet presAssocID="{AF06CDD6-E13A-4995-BEA5-C588AB2218A8}" presName="txNode" presStyleLbl="node1" presStyleIdx="1" presStyleCnt="3" custLinFactNeighborX="-559" custLinFactNeighborY="171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E6B4EFC-78AA-48E6-B947-12F3207F6997}" type="pres">
      <dgm:prSet presAssocID="{3642B618-D7DD-4DEB-A978-BE32696A1512}" presName="sibTrans" presStyleLbl="sibTrans2D1" presStyleIdx="1" presStyleCnt="2"/>
      <dgm:spPr/>
      <dgm:t>
        <a:bodyPr/>
        <a:lstStyle/>
        <a:p>
          <a:endParaRPr lang="es-ES"/>
        </a:p>
      </dgm:t>
    </dgm:pt>
    <dgm:pt modelId="{BF12F16C-F1AB-4EAE-854F-14AEE8D14E8D}" type="pres">
      <dgm:prSet presAssocID="{3642B618-D7DD-4DEB-A978-BE32696A1512}" presName="connTx" presStyleLbl="sibTrans2D1" presStyleIdx="1" presStyleCnt="2"/>
      <dgm:spPr/>
      <dgm:t>
        <a:bodyPr/>
        <a:lstStyle/>
        <a:p>
          <a:endParaRPr lang="es-ES"/>
        </a:p>
      </dgm:t>
    </dgm:pt>
    <dgm:pt modelId="{C4F3E224-E9E3-4D59-96EB-E99BFE47D706}" type="pres">
      <dgm:prSet presAssocID="{E9F27505-5D8A-4C8C-AF46-AD8BB1F3C90C}" presName="composite" presStyleCnt="0"/>
      <dgm:spPr/>
    </dgm:pt>
    <dgm:pt modelId="{8DE4CF9F-0B8E-445C-8434-E164007326CC}" type="pres">
      <dgm:prSet presAssocID="{E9F27505-5D8A-4C8C-AF46-AD8BB1F3C90C}" presName="imagSh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</dgm:spPr>
    </dgm:pt>
    <dgm:pt modelId="{147D09BA-A662-4534-B427-02BD843E8B7C}" type="pres">
      <dgm:prSet presAssocID="{E9F27505-5D8A-4C8C-AF46-AD8BB1F3C90C}" presName="txNode" presStyleLbl="node1" presStyleIdx="2" presStyleCnt="3" custLinFactNeighborY="1486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66BB4D-DEC7-4605-AFB6-A8FCD6D10A3F}" srcId="{AF06CDD6-E13A-4995-BEA5-C588AB2218A8}" destId="{D0330252-AC95-48B8-8A51-6874AABDD30C}" srcOrd="0" destOrd="0" parTransId="{0FC5278F-1E06-417C-A112-06B643F535EA}" sibTransId="{AB4F6840-FEBD-457F-952B-AF8CE7C30F02}"/>
    <dgm:cxn modelId="{62ADB59A-6CFB-40DF-92CC-00EED77D407D}" type="presOf" srcId="{8AD83BED-4B54-419D-9B12-9294789FD8AA}" destId="{147D09BA-A662-4534-B427-02BD843E8B7C}" srcOrd="0" destOrd="3" presId="urn:microsoft.com/office/officeart/2005/8/layout/hProcess10"/>
    <dgm:cxn modelId="{76839CC4-B097-42CD-9169-59619DF70505}" srcId="{E9F27505-5D8A-4C8C-AF46-AD8BB1F3C90C}" destId="{CC55B3E2-C0BC-4663-939A-FFFF52E78DD2}" srcOrd="1" destOrd="0" parTransId="{A06194F6-8A11-4201-8B81-25423FD9964B}" sibTransId="{BD2276A2-58B1-48E9-98A9-309C4C65FB2F}"/>
    <dgm:cxn modelId="{430DA661-3103-4435-A347-2BD347EE9CCF}" type="presOf" srcId="{D0330252-AC95-48B8-8A51-6874AABDD30C}" destId="{AC9DCCA7-26CF-4629-996A-864F8377C2DF}" srcOrd="0" destOrd="1" presId="urn:microsoft.com/office/officeart/2005/8/layout/hProcess10"/>
    <dgm:cxn modelId="{A764AA2A-ABD5-4469-AC15-8B2667393534}" srcId="{E9F27505-5D8A-4C8C-AF46-AD8BB1F3C90C}" destId="{8AD83BED-4B54-419D-9B12-9294789FD8AA}" srcOrd="2" destOrd="0" parTransId="{6ED240B9-18AF-4FDA-8542-BDCA7B55090D}" sibTransId="{02E8351C-3B45-4893-8CF0-B481137E27D7}"/>
    <dgm:cxn modelId="{0CE68C45-CA9A-4AD1-ACF0-C5064DAC0250}" type="presOf" srcId="{3642B618-D7DD-4DEB-A978-BE32696A1512}" destId="{BF12F16C-F1AB-4EAE-854F-14AEE8D14E8D}" srcOrd="1" destOrd="0" presId="urn:microsoft.com/office/officeart/2005/8/layout/hProcess10"/>
    <dgm:cxn modelId="{2F958D10-0AB4-4845-86E8-3E5CD8EE3585}" type="presOf" srcId="{E9F27505-5D8A-4C8C-AF46-AD8BB1F3C90C}" destId="{147D09BA-A662-4534-B427-02BD843E8B7C}" srcOrd="0" destOrd="0" presId="urn:microsoft.com/office/officeart/2005/8/layout/hProcess10"/>
    <dgm:cxn modelId="{9C6B8CFD-2D24-4AAB-901F-D70D67ED0B2B}" srcId="{62722BBB-C85B-47A4-8E54-3ACA4B820E6B}" destId="{AF06CDD6-E13A-4995-BEA5-C588AB2218A8}" srcOrd="1" destOrd="0" parTransId="{2275EC21-497D-446E-A908-32A33392807D}" sibTransId="{3642B618-D7DD-4DEB-A978-BE32696A1512}"/>
    <dgm:cxn modelId="{36EF6044-B059-42E4-B24C-A9CF4449BFD7}" srcId="{CC7BEB10-247C-48E1-B26F-0B6B3B3F9832}" destId="{54E469D5-B2BF-4A3C-8A26-82759348007A}" srcOrd="1" destOrd="0" parTransId="{C43FAB89-EA64-430A-B5EE-EE469EB7793E}" sibTransId="{409C6E56-B404-4069-9245-839F50E8C5B8}"/>
    <dgm:cxn modelId="{F56D0951-BD2E-4BB9-BB45-285C3A4E11C6}" type="presOf" srcId="{81ADC380-0E19-412B-B7BE-F383926B6C26}" destId="{EE97D2DA-A691-45CF-86F3-F87855308BB1}" srcOrd="1" destOrd="0" presId="urn:microsoft.com/office/officeart/2005/8/layout/hProcess10"/>
    <dgm:cxn modelId="{C27FDC5A-3B22-4796-99DB-DB3F265841EE}" srcId="{E9F27505-5D8A-4C8C-AF46-AD8BB1F3C90C}" destId="{F361BD50-2367-4CAA-B91E-0948D1AFF9AE}" srcOrd="0" destOrd="0" parTransId="{26CA6EED-CAA4-41A6-804B-8B238A1975D7}" sibTransId="{0A78D6AF-4407-489A-A270-E107D1ED9A3F}"/>
    <dgm:cxn modelId="{1FFB558D-0C7D-4148-B90A-8D8D7E6925E1}" srcId="{62722BBB-C85B-47A4-8E54-3ACA4B820E6B}" destId="{E9F27505-5D8A-4C8C-AF46-AD8BB1F3C90C}" srcOrd="2" destOrd="0" parTransId="{B4AEF466-90A4-4CF0-842B-BACB8F723EB2}" sibTransId="{000B97B7-B105-48E1-8C3D-0B517C3AC497}"/>
    <dgm:cxn modelId="{C64B8353-6152-4D5F-A1E8-66C4E92B61CB}" type="presOf" srcId="{CC7BEB10-247C-48E1-B26F-0B6B3B3F9832}" destId="{F70CA52B-AB28-4613-99A7-8C2FB9B7FE78}" srcOrd="0" destOrd="0" presId="urn:microsoft.com/office/officeart/2005/8/layout/hProcess10"/>
    <dgm:cxn modelId="{BB4130D2-08D0-4703-B225-D6A05D0BB130}" type="presOf" srcId="{3642B618-D7DD-4DEB-A978-BE32696A1512}" destId="{0E6B4EFC-78AA-48E6-B947-12F3207F6997}" srcOrd="0" destOrd="0" presId="urn:microsoft.com/office/officeart/2005/8/layout/hProcess10"/>
    <dgm:cxn modelId="{D6766C5F-7CA4-4622-8DD2-7E38BFB70900}" type="presOf" srcId="{81ADC380-0E19-412B-B7BE-F383926B6C26}" destId="{A0CEF444-A406-4A1F-9931-6167211B9122}" srcOrd="0" destOrd="0" presId="urn:microsoft.com/office/officeart/2005/8/layout/hProcess10"/>
    <dgm:cxn modelId="{8F656823-207D-4B63-BB3D-77A6BAD69A7F}" srcId="{AF06CDD6-E13A-4995-BEA5-C588AB2218A8}" destId="{809F0123-8086-4C2C-B58E-5D2EFAB61BDD}" srcOrd="1" destOrd="0" parTransId="{515C5EA8-70CE-4CCD-BA70-2450E22291D3}" sibTransId="{CA1AA2FB-4934-4776-8228-7822C91E2296}"/>
    <dgm:cxn modelId="{85DA6DC1-4BB5-4D2B-8F30-BB7909A65B28}" srcId="{CC7BEB10-247C-48E1-B26F-0B6B3B3F9832}" destId="{366C3C7B-0D53-4A02-85C7-9B96E15A6912}" srcOrd="0" destOrd="0" parTransId="{58E41B06-9B23-4491-A890-233FB955962C}" sibTransId="{47178178-2644-42F1-A445-F3FEFB4DD698}"/>
    <dgm:cxn modelId="{15BA516F-E020-4A55-8B54-18917BA23A96}" type="presOf" srcId="{62722BBB-C85B-47A4-8E54-3ACA4B820E6B}" destId="{3C3E967F-E679-44FB-A38A-1137EBDD43E2}" srcOrd="0" destOrd="0" presId="urn:microsoft.com/office/officeart/2005/8/layout/hProcess10"/>
    <dgm:cxn modelId="{01779D7F-298D-432B-A1DF-23B59BC760CC}" srcId="{E9F27505-5D8A-4C8C-AF46-AD8BB1F3C90C}" destId="{FCD70A81-18FB-4118-8274-26A7A0B11F57}" srcOrd="3" destOrd="0" parTransId="{0D26D972-2228-41A0-A0CB-DE08455F9F9C}" sibTransId="{FCFC8104-9185-44E1-B11B-B0E9923BCDE8}"/>
    <dgm:cxn modelId="{C83C5799-CD16-4099-BF68-B7C3CE8DAABB}" type="presOf" srcId="{CC55B3E2-C0BC-4663-939A-FFFF52E78DD2}" destId="{147D09BA-A662-4534-B427-02BD843E8B7C}" srcOrd="0" destOrd="2" presId="urn:microsoft.com/office/officeart/2005/8/layout/hProcess10"/>
    <dgm:cxn modelId="{5A4902D3-BAE3-4550-9CF7-1B4E00DC7544}" type="presOf" srcId="{F361BD50-2367-4CAA-B91E-0948D1AFF9AE}" destId="{147D09BA-A662-4534-B427-02BD843E8B7C}" srcOrd="0" destOrd="1" presId="urn:microsoft.com/office/officeart/2005/8/layout/hProcess10"/>
    <dgm:cxn modelId="{F5078A7F-C5C7-4ED2-800E-56C59C091BFA}" type="presOf" srcId="{FFBC1231-7638-4C49-A297-EB65CA549975}" destId="{147D09BA-A662-4534-B427-02BD843E8B7C}" srcOrd="0" destOrd="5" presId="urn:microsoft.com/office/officeart/2005/8/layout/hProcess10"/>
    <dgm:cxn modelId="{4F25CAF0-F7B5-477E-BB31-ACC57CDD1D39}" type="presOf" srcId="{640BD807-CB06-4F29-8444-BD52D945251F}" destId="{F70CA52B-AB28-4613-99A7-8C2FB9B7FE78}" srcOrd="0" destOrd="3" presId="urn:microsoft.com/office/officeart/2005/8/layout/hProcess10"/>
    <dgm:cxn modelId="{67481426-F85B-4C6E-ADDA-6D94001506D5}" srcId="{E9F27505-5D8A-4C8C-AF46-AD8BB1F3C90C}" destId="{FFBC1231-7638-4C49-A297-EB65CA549975}" srcOrd="4" destOrd="0" parTransId="{4B22180B-AF9D-4214-B309-E5FE1FA628D4}" sibTransId="{5326A03F-9E45-443D-8E2A-987928D773B5}"/>
    <dgm:cxn modelId="{339A6216-9BB1-4484-ABE6-CDBD082C0905}" type="presOf" srcId="{366C3C7B-0D53-4A02-85C7-9B96E15A6912}" destId="{F70CA52B-AB28-4613-99A7-8C2FB9B7FE78}" srcOrd="0" destOrd="1" presId="urn:microsoft.com/office/officeart/2005/8/layout/hProcess10"/>
    <dgm:cxn modelId="{D3BC6DB4-7629-4E2E-AA05-F46C61EFD9CE}" type="presOf" srcId="{AF06CDD6-E13A-4995-BEA5-C588AB2218A8}" destId="{AC9DCCA7-26CF-4629-996A-864F8377C2DF}" srcOrd="0" destOrd="0" presId="urn:microsoft.com/office/officeart/2005/8/layout/hProcess10"/>
    <dgm:cxn modelId="{0D90260B-03DC-4D86-B455-3B1F0E1D6B06}" type="presOf" srcId="{FCD70A81-18FB-4118-8274-26A7A0B11F57}" destId="{147D09BA-A662-4534-B427-02BD843E8B7C}" srcOrd="0" destOrd="4" presId="urn:microsoft.com/office/officeart/2005/8/layout/hProcess10"/>
    <dgm:cxn modelId="{2111F1A3-D30F-452D-9FF3-19DA27D3FE39}" type="presOf" srcId="{809F0123-8086-4C2C-B58E-5D2EFAB61BDD}" destId="{AC9DCCA7-26CF-4629-996A-864F8377C2DF}" srcOrd="0" destOrd="2" presId="urn:microsoft.com/office/officeart/2005/8/layout/hProcess10"/>
    <dgm:cxn modelId="{14E9F51C-166A-49F3-8153-8DE8F617359C}" srcId="{CC7BEB10-247C-48E1-B26F-0B6B3B3F9832}" destId="{640BD807-CB06-4F29-8444-BD52D945251F}" srcOrd="2" destOrd="0" parTransId="{11CE348E-9575-4990-B543-476FC0E53959}" sibTransId="{78C6C1F7-08F6-4EB7-925E-609AFA9476A8}"/>
    <dgm:cxn modelId="{D6BB7ED0-4135-4EAB-A2A9-FEB2DAA9DFFD}" type="presOf" srcId="{54E469D5-B2BF-4A3C-8A26-82759348007A}" destId="{F70CA52B-AB28-4613-99A7-8C2FB9B7FE78}" srcOrd="0" destOrd="2" presId="urn:microsoft.com/office/officeart/2005/8/layout/hProcess10"/>
    <dgm:cxn modelId="{8FC06893-2316-4CAF-9232-7EA0CF8C5462}" srcId="{62722BBB-C85B-47A4-8E54-3ACA4B820E6B}" destId="{CC7BEB10-247C-48E1-B26F-0B6B3B3F9832}" srcOrd="0" destOrd="0" parTransId="{B1BA7EDD-346E-4890-BFBF-536BC2CC335E}" sibTransId="{81ADC380-0E19-412B-B7BE-F383926B6C26}"/>
    <dgm:cxn modelId="{C3B06F60-79A9-415B-9D55-81C668218121}" type="presParOf" srcId="{3C3E967F-E679-44FB-A38A-1137EBDD43E2}" destId="{B624B340-ADF9-4D2C-8305-CEFC51D8F431}" srcOrd="0" destOrd="0" presId="urn:microsoft.com/office/officeart/2005/8/layout/hProcess10"/>
    <dgm:cxn modelId="{17D3D0E6-22B0-47D9-893C-D73BFECF2C26}" type="presParOf" srcId="{B624B340-ADF9-4D2C-8305-CEFC51D8F431}" destId="{1DAFBBFB-A139-49D1-B359-51B7D9BCF7E4}" srcOrd="0" destOrd="0" presId="urn:microsoft.com/office/officeart/2005/8/layout/hProcess10"/>
    <dgm:cxn modelId="{7AF63668-DCE4-4C39-BFFC-7606CC75E55D}" type="presParOf" srcId="{B624B340-ADF9-4D2C-8305-CEFC51D8F431}" destId="{F70CA52B-AB28-4613-99A7-8C2FB9B7FE78}" srcOrd="1" destOrd="0" presId="urn:microsoft.com/office/officeart/2005/8/layout/hProcess10"/>
    <dgm:cxn modelId="{CABB2F76-092C-4FE0-B0B0-E27E1834C0F8}" type="presParOf" srcId="{3C3E967F-E679-44FB-A38A-1137EBDD43E2}" destId="{A0CEF444-A406-4A1F-9931-6167211B9122}" srcOrd="1" destOrd="0" presId="urn:microsoft.com/office/officeart/2005/8/layout/hProcess10"/>
    <dgm:cxn modelId="{65601844-48F7-4795-9709-66DCCC765B9D}" type="presParOf" srcId="{A0CEF444-A406-4A1F-9931-6167211B9122}" destId="{EE97D2DA-A691-45CF-86F3-F87855308BB1}" srcOrd="0" destOrd="0" presId="urn:microsoft.com/office/officeart/2005/8/layout/hProcess10"/>
    <dgm:cxn modelId="{036B6D7F-12F3-4807-8C5F-31E99F4EA120}" type="presParOf" srcId="{3C3E967F-E679-44FB-A38A-1137EBDD43E2}" destId="{EA40BBCE-A42C-4989-A114-9730176BE984}" srcOrd="2" destOrd="0" presId="urn:microsoft.com/office/officeart/2005/8/layout/hProcess10"/>
    <dgm:cxn modelId="{FC41F67C-ACFA-4435-A4A4-8D258A7404D3}" type="presParOf" srcId="{EA40BBCE-A42C-4989-A114-9730176BE984}" destId="{C6CC8B53-3FFE-4618-ADE4-D7B52BE4367C}" srcOrd="0" destOrd="0" presId="urn:microsoft.com/office/officeart/2005/8/layout/hProcess10"/>
    <dgm:cxn modelId="{929A6926-C372-4046-91A3-6B548755F3DB}" type="presParOf" srcId="{EA40BBCE-A42C-4989-A114-9730176BE984}" destId="{AC9DCCA7-26CF-4629-996A-864F8377C2DF}" srcOrd="1" destOrd="0" presId="urn:microsoft.com/office/officeart/2005/8/layout/hProcess10"/>
    <dgm:cxn modelId="{F5A54901-7CF8-4B2F-A0CB-0ED87979BC7F}" type="presParOf" srcId="{3C3E967F-E679-44FB-A38A-1137EBDD43E2}" destId="{0E6B4EFC-78AA-48E6-B947-12F3207F6997}" srcOrd="3" destOrd="0" presId="urn:microsoft.com/office/officeart/2005/8/layout/hProcess10"/>
    <dgm:cxn modelId="{C12AB1B3-9BFE-4AA8-B5B1-43D257D65646}" type="presParOf" srcId="{0E6B4EFC-78AA-48E6-B947-12F3207F6997}" destId="{BF12F16C-F1AB-4EAE-854F-14AEE8D14E8D}" srcOrd="0" destOrd="0" presId="urn:microsoft.com/office/officeart/2005/8/layout/hProcess10"/>
    <dgm:cxn modelId="{674AC9F5-4741-4498-8E48-4C33510DBAD3}" type="presParOf" srcId="{3C3E967F-E679-44FB-A38A-1137EBDD43E2}" destId="{C4F3E224-E9E3-4D59-96EB-E99BFE47D706}" srcOrd="4" destOrd="0" presId="urn:microsoft.com/office/officeart/2005/8/layout/hProcess10"/>
    <dgm:cxn modelId="{A7B54D5E-1E6A-41CC-A81E-DFFDF095CA12}" type="presParOf" srcId="{C4F3E224-E9E3-4D59-96EB-E99BFE47D706}" destId="{8DE4CF9F-0B8E-445C-8434-E164007326CC}" srcOrd="0" destOrd="0" presId="urn:microsoft.com/office/officeart/2005/8/layout/hProcess10"/>
    <dgm:cxn modelId="{88F91BAF-6D03-4B6C-A1F7-3765FD37FF43}" type="presParOf" srcId="{C4F3E224-E9E3-4D59-96EB-E99BFE47D706}" destId="{147D09BA-A662-4534-B427-02BD843E8B7C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FBBFB-A139-49D1-B359-51B7D9BCF7E4}">
      <dsp:nvSpPr>
        <dsp:cNvPr id="0" name=""/>
        <dsp:cNvSpPr/>
      </dsp:nvSpPr>
      <dsp:spPr>
        <a:xfrm>
          <a:off x="5308" y="804735"/>
          <a:ext cx="2637213" cy="26372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0CA52B-AB28-4613-99A7-8C2FB9B7FE78}">
      <dsp:nvSpPr>
        <dsp:cNvPr id="0" name=""/>
        <dsp:cNvSpPr/>
      </dsp:nvSpPr>
      <dsp:spPr>
        <a:xfrm>
          <a:off x="542655" y="2859019"/>
          <a:ext cx="2598103" cy="2637213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000" b="1" kern="1200" dirty="0">
              <a:latin typeface="Calibri" panose="020F0502020204030204" pitchFamily="34" charset="0"/>
              <a:cs typeface="Calibri" panose="020F0502020204030204" pitchFamily="34" charset="0"/>
            </a:rPr>
            <a:t>Funcionamiento de la Vulnerabilidad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800" kern="1200" dirty="0">
              <a:latin typeface="Calibri" panose="020F0502020204030204" pitchFamily="34" charset="0"/>
              <a:cs typeface="Calibri" panose="020F0502020204030204" pitchFamily="34" charset="0"/>
            </a:rPr>
            <a:t>Ataque mediante un archivo ZIP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800" kern="1200" dirty="0">
              <a:latin typeface="Calibri" panose="020F0502020204030204" pitchFamily="34" charset="0"/>
              <a:cs typeface="Calibri" panose="020F0502020204030204" pitchFamily="34" charset="0"/>
            </a:rPr>
            <a:t>Ejecución del contenido malicioso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800" kern="1200" dirty="0">
              <a:latin typeface="Calibri" panose="020F0502020204030204" pitchFamily="34" charset="0"/>
              <a:cs typeface="Calibri" panose="020F0502020204030204" pitchFamily="34" charset="0"/>
            </a:rPr>
            <a:t>Carga de DLL maliciosa</a:t>
          </a:r>
        </a:p>
      </dsp:txBody>
      <dsp:txXfrm>
        <a:off x="618751" y="2935115"/>
        <a:ext cx="2445911" cy="2485021"/>
      </dsp:txXfrm>
    </dsp:sp>
    <dsp:sp modelId="{A0CEF444-A406-4A1F-9931-6167211B9122}">
      <dsp:nvSpPr>
        <dsp:cNvPr id="0" name=""/>
        <dsp:cNvSpPr/>
      </dsp:nvSpPr>
      <dsp:spPr>
        <a:xfrm>
          <a:off x="3143662" y="1806499"/>
          <a:ext cx="501141" cy="6336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900" kern="1200"/>
        </a:p>
      </dsp:txBody>
      <dsp:txXfrm>
        <a:off x="3143662" y="1933236"/>
        <a:ext cx="350799" cy="380211"/>
      </dsp:txXfrm>
    </dsp:sp>
    <dsp:sp modelId="{C6CC8B53-3FFE-4618-ADE4-D7B52BE4367C}">
      <dsp:nvSpPr>
        <dsp:cNvPr id="0" name=""/>
        <dsp:cNvSpPr/>
      </dsp:nvSpPr>
      <dsp:spPr>
        <a:xfrm>
          <a:off x="4074353" y="804735"/>
          <a:ext cx="2637213" cy="26372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9DCCA7-26CF-4629-996A-864F8377C2DF}">
      <dsp:nvSpPr>
        <dsp:cNvPr id="0" name=""/>
        <dsp:cNvSpPr/>
      </dsp:nvSpPr>
      <dsp:spPr>
        <a:xfrm>
          <a:off x="4488925" y="2838792"/>
          <a:ext cx="2637213" cy="2637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400" kern="1200" dirty="0">
              <a:latin typeface="Calibri" panose="020F0502020204030204" pitchFamily="34" charset="0"/>
              <a:cs typeface="Calibri" panose="020F0502020204030204" pitchFamily="34" charset="0"/>
            </a:rPr>
            <a:t>Implicaciones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900" kern="1200" dirty="0">
              <a:latin typeface="Calibri" panose="020F0502020204030204" pitchFamily="34" charset="0"/>
              <a:cs typeface="Calibri" panose="020F0502020204030204" pitchFamily="34" charset="0"/>
            </a:rPr>
            <a:t>Control total del sistema: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900" kern="1200" dirty="0">
              <a:latin typeface="Calibri" panose="020F0502020204030204" pitchFamily="34" charset="0"/>
              <a:cs typeface="Calibri" panose="020F0502020204030204" pitchFamily="34" charset="0"/>
            </a:rPr>
            <a:t>Acceso sin necesidad de privilegios</a:t>
          </a:r>
          <a:endParaRPr lang="es-CO" sz="19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566166" y="2916033"/>
        <a:ext cx="2482731" cy="2482731"/>
      </dsp:txXfrm>
    </dsp:sp>
    <dsp:sp modelId="{0E6B4EFC-78AA-48E6-B947-12F3207F6997}">
      <dsp:nvSpPr>
        <dsp:cNvPr id="0" name=""/>
        <dsp:cNvSpPr/>
      </dsp:nvSpPr>
      <dsp:spPr>
        <a:xfrm>
          <a:off x="7219552" y="1806499"/>
          <a:ext cx="507985" cy="6336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900" kern="1200"/>
        </a:p>
      </dsp:txBody>
      <dsp:txXfrm>
        <a:off x="7219552" y="1933236"/>
        <a:ext cx="355590" cy="380211"/>
      </dsp:txXfrm>
    </dsp:sp>
    <dsp:sp modelId="{8DE4CF9F-0B8E-445C-8434-E164007326CC}">
      <dsp:nvSpPr>
        <dsp:cNvPr id="0" name=""/>
        <dsp:cNvSpPr/>
      </dsp:nvSpPr>
      <dsp:spPr>
        <a:xfrm>
          <a:off x="8162954" y="804735"/>
          <a:ext cx="2637213" cy="26372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7D09BA-A662-4534-B427-02BD843E8B7C}">
      <dsp:nvSpPr>
        <dsp:cNvPr id="0" name=""/>
        <dsp:cNvSpPr/>
      </dsp:nvSpPr>
      <dsp:spPr>
        <a:xfrm>
          <a:off x="8592268" y="2779006"/>
          <a:ext cx="2637213" cy="2637213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400" kern="1200" dirty="0">
              <a:latin typeface="Calibri" panose="020F0502020204030204" pitchFamily="34" charset="0"/>
              <a:cs typeface="Calibri" panose="020F0502020204030204" pitchFamily="34" charset="0"/>
            </a:rPr>
            <a:t>Clasificación CVSS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900" kern="1200" dirty="0">
              <a:latin typeface="Calibri" panose="020F0502020204030204" pitchFamily="34" charset="0"/>
              <a:cs typeface="Calibri" panose="020F0502020204030204" pitchFamily="34" charset="0"/>
            </a:rPr>
            <a:t>Access Vector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900" kern="1200" dirty="0">
              <a:latin typeface="Calibri" panose="020F0502020204030204" pitchFamily="34" charset="0"/>
              <a:cs typeface="Calibri" panose="020F0502020204030204" pitchFamily="34" charset="0"/>
            </a:rPr>
            <a:t>Access </a:t>
          </a:r>
          <a:r>
            <a:rPr lang="es-CO" sz="1900" kern="1200" dirty="0" err="1">
              <a:latin typeface="Calibri" panose="020F0502020204030204" pitchFamily="34" charset="0"/>
              <a:cs typeface="Calibri" panose="020F0502020204030204" pitchFamily="34" charset="0"/>
            </a:rPr>
            <a:t>Complexity</a:t>
          </a:r>
          <a:endParaRPr lang="es-CO" sz="19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900" kern="1200" dirty="0" err="1">
              <a:latin typeface="Calibri" panose="020F0502020204030204" pitchFamily="34" charset="0"/>
              <a:cs typeface="Calibri" panose="020F0502020204030204" pitchFamily="34" charset="0"/>
            </a:rPr>
            <a:t>Confidentiality</a:t>
          </a:r>
          <a:r>
            <a:rPr lang="es-CO" sz="19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s-CO" sz="1900" kern="1200" dirty="0" err="1">
              <a:latin typeface="Calibri" panose="020F0502020204030204" pitchFamily="34" charset="0"/>
              <a:cs typeface="Calibri" panose="020F0502020204030204" pitchFamily="34" charset="0"/>
            </a:rPr>
            <a:t>Impact</a:t>
          </a:r>
          <a:r>
            <a:rPr lang="es-CO" sz="1900" kern="1200" dirty="0">
              <a:latin typeface="Calibri" panose="020F0502020204030204" pitchFamily="34" charset="0"/>
              <a:cs typeface="Calibri" panose="020F0502020204030204" pitchFamily="34" charset="0"/>
            </a:rPr>
            <a:t>: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900" kern="1200" dirty="0" err="1">
              <a:latin typeface="Calibri" panose="020F0502020204030204" pitchFamily="34" charset="0"/>
              <a:cs typeface="Calibri" panose="020F0502020204030204" pitchFamily="34" charset="0"/>
            </a:rPr>
            <a:t>Integrity</a:t>
          </a:r>
          <a:r>
            <a:rPr lang="es-CO" sz="19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s-CO" sz="1900" kern="1200" dirty="0" err="1">
              <a:latin typeface="Calibri" panose="020F0502020204030204" pitchFamily="34" charset="0"/>
              <a:cs typeface="Calibri" panose="020F0502020204030204" pitchFamily="34" charset="0"/>
            </a:rPr>
            <a:t>Impact</a:t>
          </a:r>
          <a:endParaRPr lang="es-CO" sz="19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900" kern="1200" dirty="0" err="1">
              <a:latin typeface="Calibri" panose="020F0502020204030204" pitchFamily="34" charset="0"/>
              <a:cs typeface="Calibri" panose="020F0502020204030204" pitchFamily="34" charset="0"/>
            </a:rPr>
            <a:t>Availability</a:t>
          </a:r>
          <a:r>
            <a:rPr lang="es-CO" sz="19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s-CO" sz="1900" kern="1200" dirty="0" err="1">
              <a:latin typeface="Calibri" panose="020F0502020204030204" pitchFamily="34" charset="0"/>
              <a:cs typeface="Calibri" panose="020F0502020204030204" pitchFamily="34" charset="0"/>
            </a:rPr>
            <a:t>Impact</a:t>
          </a:r>
          <a:endParaRPr lang="es-CO" sz="19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669509" y="2856247"/>
        <a:ext cx="2482731" cy="2482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9F1D46E-21D3-8912-374D-491FF4A2F2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E762476-510E-2584-6245-4BDBCDED35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CE63D-9B9A-48AB-B510-12A6E65B0EC6}" type="datetimeFigureOut">
              <a:rPr lang="es-CO" smtClean="0"/>
              <a:t>12/02/2025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B5B422-F393-1321-656A-93A0DCB13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42EEB4-E44D-9D6E-C62C-451D7BDA84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D910A-3B73-4793-99A1-3A87EB8C1B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46450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4246-3474-457F-9001-FAC654C1EA69}" type="datetimeFigureOut">
              <a:rPr lang="es-CO" smtClean="0"/>
              <a:t>12/02/2025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F065B-2F95-4F1C-810F-3D660B95843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7270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F065B-2F95-4F1C-810F-3D660B958436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8541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F065B-2F95-4F1C-810F-3D660B958436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2560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svg"/><Relationship Id="rId7" Type="http://schemas.openxmlformats.org/officeDocument/2006/relationships/image" Target="../media/image14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Edificio en frente de un hotel&#10;&#10;Descripción generada automáticamente">
            <a:extLst>
              <a:ext uri="{FF2B5EF4-FFF2-40B4-BE49-F238E27FC236}">
                <a16:creationId xmlns:a16="http://schemas.microsoft.com/office/drawing/2014/main" id="{820D4C99-F0AB-9724-4B1B-076EB40C21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2" t="833" b="1172"/>
          <a:stretch/>
        </p:blipFill>
        <p:spPr>
          <a:xfrm>
            <a:off x="2387154" y="-1"/>
            <a:ext cx="9804845" cy="685799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B7848F0-2D88-BDD2-3FB0-4F8FA79C523A}"/>
              </a:ext>
            </a:extLst>
          </p:cNvPr>
          <p:cNvSpPr/>
          <p:nvPr userDrawn="1"/>
        </p:nvSpPr>
        <p:spPr>
          <a:xfrm>
            <a:off x="-1" y="-1"/>
            <a:ext cx="12192000" cy="6879056"/>
          </a:xfrm>
          <a:prstGeom prst="rect">
            <a:avLst/>
          </a:prstGeom>
          <a:gradFill>
            <a:gsLst>
              <a:gs pos="27000">
                <a:srgbClr val="06478B"/>
              </a:gs>
              <a:gs pos="80000">
                <a:srgbClr val="06478B">
                  <a:alpha val="7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E59A03E-5C63-304C-54B2-D3A848CB0A21}"/>
              </a:ext>
            </a:extLst>
          </p:cNvPr>
          <p:cNvSpPr/>
          <p:nvPr userDrawn="1"/>
        </p:nvSpPr>
        <p:spPr>
          <a:xfrm>
            <a:off x="-20885" y="-468959"/>
            <a:ext cx="1765854" cy="4907197"/>
          </a:xfrm>
          <a:prstGeom prst="rect">
            <a:avLst/>
          </a:prstGeom>
          <a:blipFill>
            <a:blip r:embed="rId3"/>
            <a:stretch>
              <a:fillRect l="-25746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C6AD41C-AAAB-4BC5-BEE5-E7E287BD82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5" y="603162"/>
            <a:ext cx="2464758" cy="7905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B00187-9288-D331-39E8-EB5E3FA5731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2300" y="1750645"/>
            <a:ext cx="4032739" cy="4032739"/>
          </a:xfrm>
          <a:prstGeom prst="rect">
            <a:avLst/>
          </a:prstGeom>
        </p:spPr>
      </p:pic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19CE7275-DED7-B8B5-277C-A4102CE3AC39}"/>
              </a:ext>
            </a:extLst>
          </p:cNvPr>
          <p:cNvCxnSpPr>
            <a:cxnSpLocks/>
          </p:cNvCxnSpPr>
          <p:nvPr userDrawn="1"/>
        </p:nvCxnSpPr>
        <p:spPr>
          <a:xfrm>
            <a:off x="0" y="4779819"/>
            <a:ext cx="7414953" cy="0"/>
          </a:xfrm>
          <a:prstGeom prst="line">
            <a:avLst/>
          </a:prstGeom>
          <a:ln w="12700">
            <a:solidFill>
              <a:srgbClr val="50A0E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E6C0BAB-6CEE-40CF-2F1B-4CC0D8F2F846}"/>
              </a:ext>
            </a:extLst>
          </p:cNvPr>
          <p:cNvSpPr txBox="1"/>
          <p:nvPr userDrawn="1"/>
        </p:nvSpPr>
        <p:spPr>
          <a:xfrm>
            <a:off x="10759440" y="556958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E4EEFA"/>
                </a:solidFill>
              </a:rPr>
              <a:t>1909 - 2025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F4C6814F-AF12-D51D-E62D-619EBDEB8B91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9A35CF62-F85D-0FD1-FD77-0C5594A5D5AD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899B03D1-17AF-0EFE-2974-F2075B7C9B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E01FC55-B031-3ACA-1E05-A03B1CFA7D2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E93760AA-C3A9-1490-068B-9A11DA1841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1FF009C-D5CE-5544-3493-00D1125711A6}"/>
              </a:ext>
            </a:extLst>
          </p:cNvPr>
          <p:cNvSpPr/>
          <p:nvPr userDrawn="1"/>
        </p:nvSpPr>
        <p:spPr>
          <a:xfrm>
            <a:off x="10493431" y="407291"/>
            <a:ext cx="1719453" cy="721606"/>
          </a:xfrm>
          <a:custGeom>
            <a:avLst/>
            <a:gdLst>
              <a:gd name="connsiteX0" fmla="*/ 0 w 1719453"/>
              <a:gd name="connsiteY0" fmla="*/ 360802 h 721606"/>
              <a:gd name="connsiteX1" fmla="*/ 0 w 1719453"/>
              <a:gd name="connsiteY1" fmla="*/ 360803 h 721606"/>
              <a:gd name="connsiteX2" fmla="*/ 0 w 1719453"/>
              <a:gd name="connsiteY2" fmla="*/ 360803 h 721606"/>
              <a:gd name="connsiteX3" fmla="*/ 360803 w 1719453"/>
              <a:gd name="connsiteY3" fmla="*/ 0 h 721606"/>
              <a:gd name="connsiteX4" fmla="*/ 1719453 w 1719453"/>
              <a:gd name="connsiteY4" fmla="*/ 0 h 721606"/>
              <a:gd name="connsiteX5" fmla="*/ 1719453 w 1719453"/>
              <a:gd name="connsiteY5" fmla="*/ 721606 h 721606"/>
              <a:gd name="connsiteX6" fmla="*/ 360803 w 1719453"/>
              <a:gd name="connsiteY6" fmla="*/ 721605 h 721606"/>
              <a:gd name="connsiteX7" fmla="*/ 7330 w 1719453"/>
              <a:gd name="connsiteY7" fmla="*/ 433516 h 721606"/>
              <a:gd name="connsiteX8" fmla="*/ 0 w 1719453"/>
              <a:gd name="connsiteY8" fmla="*/ 360803 h 721606"/>
              <a:gd name="connsiteX9" fmla="*/ 7330 w 1719453"/>
              <a:gd name="connsiteY9" fmla="*/ 288089 h 721606"/>
              <a:gd name="connsiteX10" fmla="*/ 360803 w 1719453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9453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719453" y="0"/>
                </a:lnTo>
                <a:lnTo>
                  <a:pt x="1719453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D0619">
              <a:alpha val="56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B608757E-9989-5684-3710-D61D93D280A0}"/>
              </a:ext>
            </a:extLst>
          </p:cNvPr>
          <p:cNvSpPr/>
          <p:nvPr userDrawn="1"/>
        </p:nvSpPr>
        <p:spPr>
          <a:xfrm>
            <a:off x="10520627" y="359971"/>
            <a:ext cx="1692256" cy="721606"/>
          </a:xfrm>
          <a:custGeom>
            <a:avLst/>
            <a:gdLst>
              <a:gd name="connsiteX0" fmla="*/ 0 w 1692256"/>
              <a:gd name="connsiteY0" fmla="*/ 360802 h 721606"/>
              <a:gd name="connsiteX1" fmla="*/ 0 w 1692256"/>
              <a:gd name="connsiteY1" fmla="*/ 360803 h 721606"/>
              <a:gd name="connsiteX2" fmla="*/ 0 w 1692256"/>
              <a:gd name="connsiteY2" fmla="*/ 360803 h 721606"/>
              <a:gd name="connsiteX3" fmla="*/ 360803 w 1692256"/>
              <a:gd name="connsiteY3" fmla="*/ 0 h 721606"/>
              <a:gd name="connsiteX4" fmla="*/ 1692256 w 1692256"/>
              <a:gd name="connsiteY4" fmla="*/ 0 h 721606"/>
              <a:gd name="connsiteX5" fmla="*/ 1692256 w 1692256"/>
              <a:gd name="connsiteY5" fmla="*/ 721606 h 721606"/>
              <a:gd name="connsiteX6" fmla="*/ 360803 w 1692256"/>
              <a:gd name="connsiteY6" fmla="*/ 721605 h 721606"/>
              <a:gd name="connsiteX7" fmla="*/ 7330 w 1692256"/>
              <a:gd name="connsiteY7" fmla="*/ 433516 h 721606"/>
              <a:gd name="connsiteX8" fmla="*/ 0 w 1692256"/>
              <a:gd name="connsiteY8" fmla="*/ 360803 h 721606"/>
              <a:gd name="connsiteX9" fmla="*/ 7330 w 1692256"/>
              <a:gd name="connsiteY9" fmla="*/ 288089 h 721606"/>
              <a:gd name="connsiteX10" fmla="*/ 360803 w 1692256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2256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692256" y="0"/>
                </a:lnTo>
                <a:lnTo>
                  <a:pt x="1692256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6478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53" name="Forma libre: forma 52">
            <a:extLst>
              <a:ext uri="{FF2B5EF4-FFF2-40B4-BE49-F238E27FC236}">
                <a16:creationId xmlns:a16="http://schemas.microsoft.com/office/drawing/2014/main" id="{A08ADB80-934F-16BA-65FA-5DDADF625B86}"/>
              </a:ext>
            </a:extLst>
          </p:cNvPr>
          <p:cNvSpPr/>
          <p:nvPr userDrawn="1"/>
        </p:nvSpPr>
        <p:spPr>
          <a:xfrm rot="5400000">
            <a:off x="3198000" y="2261384"/>
            <a:ext cx="699856" cy="7091407"/>
          </a:xfrm>
          <a:custGeom>
            <a:avLst/>
            <a:gdLst>
              <a:gd name="connsiteX0" fmla="*/ 0 w 699856"/>
              <a:gd name="connsiteY0" fmla="*/ 7091407 h 7091407"/>
              <a:gd name="connsiteX1" fmla="*/ 0 w 699856"/>
              <a:gd name="connsiteY1" fmla="*/ 349928 h 7091407"/>
              <a:gd name="connsiteX2" fmla="*/ 349928 w 699856"/>
              <a:gd name="connsiteY2" fmla="*/ 0 h 7091407"/>
              <a:gd name="connsiteX3" fmla="*/ 699856 w 699856"/>
              <a:gd name="connsiteY3" fmla="*/ 349928 h 7091407"/>
              <a:gd name="connsiteX4" fmla="*/ 699856 w 699856"/>
              <a:gd name="connsiteY4" fmla="*/ 7091407 h 709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856" h="7091407">
                <a:moveTo>
                  <a:pt x="0" y="7091407"/>
                </a:moveTo>
                <a:lnTo>
                  <a:pt x="0" y="349928"/>
                </a:lnTo>
                <a:cubicBezTo>
                  <a:pt x="0" y="156668"/>
                  <a:pt x="156668" y="0"/>
                  <a:pt x="349928" y="0"/>
                </a:cubicBezTo>
                <a:cubicBezTo>
                  <a:pt x="543188" y="0"/>
                  <a:pt x="699856" y="156668"/>
                  <a:pt x="699856" y="349928"/>
                </a:cubicBezTo>
                <a:lnTo>
                  <a:pt x="699856" y="7091407"/>
                </a:lnTo>
                <a:close/>
              </a:path>
            </a:pathLst>
          </a:custGeom>
          <a:solidFill>
            <a:srgbClr val="0D0619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1" name="Forma libre: forma 50">
            <a:extLst>
              <a:ext uri="{FF2B5EF4-FFF2-40B4-BE49-F238E27FC236}">
                <a16:creationId xmlns:a16="http://schemas.microsoft.com/office/drawing/2014/main" id="{093D57CD-F4FA-D711-D750-08D620EED0D4}"/>
              </a:ext>
            </a:extLst>
          </p:cNvPr>
          <p:cNvSpPr/>
          <p:nvPr userDrawn="1"/>
        </p:nvSpPr>
        <p:spPr>
          <a:xfrm>
            <a:off x="-1" y="4763316"/>
            <a:ext cx="8198340" cy="1141046"/>
          </a:xfrm>
          <a:custGeom>
            <a:avLst/>
            <a:gdLst>
              <a:gd name="connsiteX0" fmla="*/ 0 w 8198340"/>
              <a:gd name="connsiteY0" fmla="*/ 0 h 1141046"/>
              <a:gd name="connsiteX1" fmla="*/ 7627817 w 8198340"/>
              <a:gd name="connsiteY1" fmla="*/ 0 h 1141046"/>
              <a:gd name="connsiteX2" fmla="*/ 8198340 w 8198340"/>
              <a:gd name="connsiteY2" fmla="*/ 570523 h 1141046"/>
              <a:gd name="connsiteX3" fmla="*/ 7627817 w 8198340"/>
              <a:gd name="connsiteY3" fmla="*/ 1141046 h 1141046"/>
              <a:gd name="connsiteX4" fmla="*/ 0 w 8198340"/>
              <a:gd name="connsiteY4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340" h="1141046">
                <a:moveTo>
                  <a:pt x="0" y="0"/>
                </a:moveTo>
                <a:lnTo>
                  <a:pt x="7627817" y="0"/>
                </a:lnTo>
                <a:cubicBezTo>
                  <a:pt x="7942908" y="0"/>
                  <a:pt x="8198340" y="255432"/>
                  <a:pt x="8198340" y="570523"/>
                </a:cubicBezTo>
                <a:cubicBezTo>
                  <a:pt x="8198340" y="885614"/>
                  <a:pt x="7942908" y="1141046"/>
                  <a:pt x="7627817" y="1141046"/>
                </a:cubicBezTo>
                <a:lnTo>
                  <a:pt x="0" y="1141046"/>
                </a:ln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96729DA-5FA4-7611-71E0-85ADD6C510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4523" y="3158680"/>
            <a:ext cx="6489109" cy="1576440"/>
          </a:xfrm>
          <a:prstGeom prst="rect">
            <a:avLst/>
          </a:prstGeom>
        </p:spPr>
        <p:txBody>
          <a:bodyPr anchor="b">
            <a:normAutofit fontScale="90000"/>
          </a:bodyPr>
          <a:lstStyle>
            <a:lvl1pPr algn="l">
              <a:lnSpc>
                <a:spcPts val="5600"/>
              </a:lnSpc>
              <a:defRPr sz="55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sz="5400" dirty="0"/>
              <a:t>TÍTULO O NOMBRE DE </a:t>
            </a:r>
            <a:r>
              <a:rPr lang="es-ES" sz="5400" dirty="0">
                <a:solidFill>
                  <a:srgbClr val="50A0E0"/>
                </a:solidFill>
              </a:rPr>
              <a:t>LA PRESENTACIÓN</a:t>
            </a:r>
            <a:endParaRPr lang="es-CO" sz="5400" dirty="0">
              <a:solidFill>
                <a:srgbClr val="50A0E0"/>
              </a:solidFill>
            </a:endParaRP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EBD2FC7-CE55-B670-8677-894FB7A4EA61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15579" y="5124170"/>
            <a:ext cx="7063048" cy="4358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Haga clic para modificar el estilo de subtítulo del patrón</a:t>
            </a:r>
            <a:endParaRPr lang="es-CO" dirty="0">
              <a:solidFill>
                <a:srgbClr val="50A0E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293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Preguntas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</p:spTree>
    <p:extLst>
      <p:ext uri="{BB962C8B-B14F-4D97-AF65-F5344CB8AC3E}">
        <p14:creationId xmlns:p14="http://schemas.microsoft.com/office/powerpoint/2010/main" val="420246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73D20-A42B-EE04-D32C-00FC5AB83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A4D3DBB-2139-B25F-DB2B-2E000D5E33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F7D63E-CF72-5D5A-8860-2BD82BCE7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12/02/2025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18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áfico 27">
            <a:extLst>
              <a:ext uri="{FF2B5EF4-FFF2-40B4-BE49-F238E27FC236}">
                <a16:creationId xmlns:a16="http://schemas.microsoft.com/office/drawing/2014/main" id="{AD27D058-8A32-0486-B6D6-1385EEF7F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60690"/>
            <a:ext cx="3343524" cy="239171"/>
          </a:xfrm>
          <a:prstGeom prst="rect">
            <a:avLst/>
          </a:prstGeom>
        </p:spPr>
      </p:pic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EF87D808-E129-90BB-F4D7-4D5A85C858D8}"/>
              </a:ext>
            </a:extLst>
          </p:cNvPr>
          <p:cNvSpPr/>
          <p:nvPr userDrawn="1"/>
        </p:nvSpPr>
        <p:spPr>
          <a:xfrm rot="10800000">
            <a:off x="-1974851" y="126523"/>
            <a:ext cx="6082406" cy="916845"/>
          </a:xfrm>
          <a:custGeom>
            <a:avLst/>
            <a:gdLst>
              <a:gd name="connsiteX0" fmla="*/ 277832 w 3686309"/>
              <a:gd name="connsiteY0" fmla="*/ 0 h 555664"/>
              <a:gd name="connsiteX1" fmla="*/ 3686309 w 3686309"/>
              <a:gd name="connsiteY1" fmla="*/ 0 h 555664"/>
              <a:gd name="connsiteX2" fmla="*/ 3686309 w 3686309"/>
              <a:gd name="connsiteY2" fmla="*/ 555664 h 555664"/>
              <a:gd name="connsiteX3" fmla="*/ 277832 w 3686309"/>
              <a:gd name="connsiteY3" fmla="*/ 555664 h 555664"/>
              <a:gd name="connsiteX4" fmla="*/ 0 w 3686309"/>
              <a:gd name="connsiteY4" fmla="*/ 277832 h 555664"/>
              <a:gd name="connsiteX5" fmla="*/ 277832 w 3686309"/>
              <a:gd name="connsiteY5" fmla="*/ 0 h 5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6309" h="555664">
                <a:moveTo>
                  <a:pt x="277832" y="0"/>
                </a:moveTo>
                <a:lnTo>
                  <a:pt x="3686309" y="0"/>
                </a:lnTo>
                <a:lnTo>
                  <a:pt x="3686309" y="555664"/>
                </a:lnTo>
                <a:lnTo>
                  <a:pt x="277832" y="555664"/>
                </a:lnTo>
                <a:cubicBezTo>
                  <a:pt x="124390" y="555664"/>
                  <a:pt x="0" y="431274"/>
                  <a:pt x="0" y="277832"/>
                </a:cubicBezTo>
                <a:cubicBezTo>
                  <a:pt x="0" y="124390"/>
                  <a:pt x="124390" y="0"/>
                  <a:pt x="277832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12/02/2025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6EDB309-0858-2D8F-4134-36ADF870EC1A}"/>
              </a:ext>
            </a:extLst>
          </p:cNvPr>
          <p:cNvSpPr txBox="1"/>
          <p:nvPr userDrawn="1"/>
        </p:nvSpPr>
        <p:spPr>
          <a:xfrm>
            <a:off x="2403566" y="3920135"/>
            <a:ext cx="768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La </a:t>
            </a:r>
            <a:r>
              <a:rPr lang="es-CO" b="1" i="1" dirty="0"/>
              <a:t>Escuela Superior de Guerra “General Rafael Reyes Prieto” </a:t>
            </a:r>
            <a:r>
              <a:rPr lang="es-ES" dirty="0"/>
              <a:t>está certificada bajo las normas internacionales </a:t>
            </a:r>
            <a:r>
              <a:rPr lang="es-ES" b="1" dirty="0"/>
              <a:t>ISO 9001:2015 </a:t>
            </a:r>
            <a:r>
              <a:rPr lang="es-ES" dirty="0"/>
              <a:t>e </a:t>
            </a:r>
            <a:r>
              <a:rPr lang="es-ES" b="1" dirty="0"/>
              <a:t>ISO 21001:2018.</a:t>
            </a:r>
            <a:endParaRPr lang="es-CO" b="1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0654D13-A414-564E-5207-EBB9CD73B411}"/>
              </a:ext>
            </a:extLst>
          </p:cNvPr>
          <p:cNvGrpSpPr/>
          <p:nvPr userDrawn="1"/>
        </p:nvGrpSpPr>
        <p:grpSpPr>
          <a:xfrm>
            <a:off x="4293764" y="2188507"/>
            <a:ext cx="3531220" cy="1702097"/>
            <a:chOff x="2528154" y="2188507"/>
            <a:chExt cx="3531220" cy="1702097"/>
          </a:xfrm>
        </p:grpSpPr>
        <p:pic>
          <p:nvPicPr>
            <p:cNvPr id="23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4B156E18-0FFB-C27F-9858-5ED084B834A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53" b="11933"/>
            <a:stretch/>
          </p:blipFill>
          <p:spPr bwMode="auto">
            <a:xfrm>
              <a:off x="2528154" y="2188507"/>
              <a:ext cx="3531220" cy="170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9B233BE6-A3D7-9AA7-82E3-8C814DFAA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8" t="35094" r="61999" b="48502"/>
            <a:stretch/>
          </p:blipFill>
          <p:spPr bwMode="auto">
            <a:xfrm>
              <a:off x="2746512" y="2471437"/>
              <a:ext cx="1121614" cy="406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36CAD7AD-1B46-F971-CDDC-E1ACD6229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1" t="48749" r="48028" b="48584"/>
            <a:stretch/>
          </p:blipFill>
          <p:spPr>
            <a:xfrm>
              <a:off x="2738561" y="2707278"/>
              <a:ext cx="1198704" cy="230588"/>
            </a:xfrm>
            <a:prstGeom prst="rect">
              <a:avLst/>
            </a:prstGeom>
          </p:spPr>
        </p:pic>
      </p:grpSp>
      <p:pic>
        <p:nvPicPr>
          <p:cNvPr id="27" name="Imagen 26">
            <a:extLst>
              <a:ext uri="{FF2B5EF4-FFF2-40B4-BE49-F238E27FC236}">
                <a16:creationId xmlns:a16="http://schemas.microsoft.com/office/drawing/2014/main" id="{B1E6135C-5AAC-76B7-DA44-89465A49150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95" y="222027"/>
            <a:ext cx="2213453" cy="7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06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1FC46-AD1B-708C-E0F5-75F32F70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6582C22-5F10-5718-2374-27B78C9C5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7E411E-4E14-F4B0-6E9A-228C1B1E5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12/02/2025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7C9744-B0D9-1A98-FD3E-449737DCB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C748BF-035A-BD69-6B89-106C5A21F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0174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Gracias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</p:spTree>
    <p:extLst>
      <p:ext uri="{BB962C8B-B14F-4D97-AF65-F5344CB8AC3E}">
        <p14:creationId xmlns:p14="http://schemas.microsoft.com/office/powerpoint/2010/main" val="183178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E8E3D39-184C-166B-AD85-2DDDC43CE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456FDF-3959-5715-5BA4-A5300D00A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03BA1-6773-9F70-45A1-D447A0AEE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12/02/2025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C821B2-1DE9-E344-8BEB-FDB0D2EA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C4A5C7-22E0-8F8C-2284-5DE480A9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59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riángulo isósceles 47">
            <a:extLst>
              <a:ext uri="{FF2B5EF4-FFF2-40B4-BE49-F238E27FC236}">
                <a16:creationId xmlns:a16="http://schemas.microsoft.com/office/drawing/2014/main" id="{D35001EE-7CC9-2E0F-42F1-1B9B262206A7}"/>
              </a:ext>
            </a:extLst>
          </p:cNvPr>
          <p:cNvSpPr/>
          <p:nvPr userDrawn="1"/>
        </p:nvSpPr>
        <p:spPr>
          <a:xfrm>
            <a:off x="7994718" y="5947890"/>
            <a:ext cx="1004670" cy="963466"/>
          </a:xfrm>
          <a:prstGeom prst="triangle">
            <a:avLst/>
          </a:prstGeom>
          <a:solidFill>
            <a:srgbClr val="1026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E2BDA32-9535-318B-157F-5ABC5CFC2AFE}"/>
              </a:ext>
            </a:extLst>
          </p:cNvPr>
          <p:cNvSpPr/>
          <p:nvPr userDrawn="1"/>
        </p:nvSpPr>
        <p:spPr>
          <a:xfrm rot="9529021">
            <a:off x="7336892" y="-71484"/>
            <a:ext cx="2320322" cy="7000966"/>
          </a:xfrm>
          <a:custGeom>
            <a:avLst/>
            <a:gdLst>
              <a:gd name="connsiteX0" fmla="*/ 614037 w 2320322"/>
              <a:gd name="connsiteY0" fmla="*/ 7000966 h 7000966"/>
              <a:gd name="connsiteX1" fmla="*/ 0 w 2320322"/>
              <a:gd name="connsiteY1" fmla="*/ 6763006 h 7000966"/>
              <a:gd name="connsiteX2" fmla="*/ 1706285 w 2320322"/>
              <a:gd name="connsiteY2" fmla="*/ 0 h 7000966"/>
              <a:gd name="connsiteX3" fmla="*/ 2320322 w 2320322"/>
              <a:gd name="connsiteY3" fmla="*/ 237959 h 70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322" h="7000966">
                <a:moveTo>
                  <a:pt x="614037" y="7000966"/>
                </a:moveTo>
                <a:lnTo>
                  <a:pt x="0" y="6763006"/>
                </a:lnTo>
                <a:lnTo>
                  <a:pt x="1706285" y="0"/>
                </a:lnTo>
                <a:lnTo>
                  <a:pt x="2320322" y="237959"/>
                </a:lnTo>
                <a:close/>
              </a:path>
            </a:pathLst>
          </a:cu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16" name="Diagrama de flujo: entrada manual 15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67952" y="1287308"/>
            <a:ext cx="6911357" cy="4336738"/>
          </a:xfrm>
          <a:prstGeom prst="flowChartManualInpu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Diagrama de flujo: entrada manual 19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51803" y="1303458"/>
            <a:ext cx="6943654" cy="4336738"/>
          </a:xfrm>
          <a:prstGeom prst="flowChartManualInput">
            <a:avLst/>
          </a:prstGeom>
          <a:blipFill dpi="0" rotWithShape="0">
            <a:blip r:embed="rId2">
              <a:alphaModFix amt="38000"/>
            </a:blip>
            <a:srcRect/>
            <a:stretch>
              <a:fillRect l="-81400" t="-786" r="-9497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A363B1FC-E98D-5FF5-D7B0-C788FAFF7C18}"/>
              </a:ext>
            </a:extLst>
          </p:cNvPr>
          <p:cNvGrpSpPr/>
          <p:nvPr userDrawn="1"/>
        </p:nvGrpSpPr>
        <p:grpSpPr>
          <a:xfrm>
            <a:off x="8811882" y="6314229"/>
            <a:ext cx="3380117" cy="327007"/>
            <a:chOff x="8636485" y="6442253"/>
            <a:chExt cx="3380117" cy="327007"/>
          </a:xfrm>
        </p:grpSpPr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ACD87067-AD6C-C8D6-E822-EDA3A66C61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636485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E4EEFA"/>
                  </a:solidFill>
                </a:rPr>
                <a:t>Versión: 2025</a:t>
              </a:r>
            </a:p>
          </p:txBody>
        </p:sp>
        <p:sp>
          <p:nvSpPr>
            <p:cNvPr id="12" name="Subtítulo 2">
              <a:extLst>
                <a:ext uri="{FF2B5EF4-FFF2-40B4-BE49-F238E27FC236}">
                  <a16:creationId xmlns:a16="http://schemas.microsoft.com/office/drawing/2014/main" id="{54B47BFE-CF98-03E3-DA3E-853E7815B8F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05663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2BAE0AE-BDA3-1847-8F6E-CA358CF0C6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05663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5612C8D7-850D-50EF-8270-C489398759A2}"/>
              </a:ext>
            </a:extLst>
          </p:cNvPr>
          <p:cNvSpPr/>
          <p:nvPr userDrawn="1"/>
        </p:nvSpPr>
        <p:spPr>
          <a:xfrm rot="10800000">
            <a:off x="7432638" y="115290"/>
            <a:ext cx="4759362" cy="1141046"/>
          </a:xfrm>
          <a:custGeom>
            <a:avLst/>
            <a:gdLst>
              <a:gd name="connsiteX0" fmla="*/ 4188839 w 4759362"/>
              <a:gd name="connsiteY0" fmla="*/ 1141046 h 1141046"/>
              <a:gd name="connsiteX1" fmla="*/ 0 w 4759362"/>
              <a:gd name="connsiteY1" fmla="*/ 1141046 h 1141046"/>
              <a:gd name="connsiteX2" fmla="*/ 0 w 4759362"/>
              <a:gd name="connsiteY2" fmla="*/ 0 h 1141046"/>
              <a:gd name="connsiteX3" fmla="*/ 4188839 w 4759362"/>
              <a:gd name="connsiteY3" fmla="*/ 0 h 1141046"/>
              <a:gd name="connsiteX4" fmla="*/ 4759362 w 4759362"/>
              <a:gd name="connsiteY4" fmla="*/ 570523 h 1141046"/>
              <a:gd name="connsiteX5" fmla="*/ 4188839 w 4759362"/>
              <a:gd name="connsiteY5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9362" h="1141046">
                <a:moveTo>
                  <a:pt x="4188839" y="1141046"/>
                </a:moveTo>
                <a:lnTo>
                  <a:pt x="0" y="1141046"/>
                </a:lnTo>
                <a:lnTo>
                  <a:pt x="0" y="0"/>
                </a:lnTo>
                <a:lnTo>
                  <a:pt x="4188839" y="0"/>
                </a:lnTo>
                <a:cubicBezTo>
                  <a:pt x="4503930" y="0"/>
                  <a:pt x="4759362" y="255432"/>
                  <a:pt x="4759362" y="570523"/>
                </a:cubicBezTo>
                <a:cubicBezTo>
                  <a:pt x="4759362" y="885614"/>
                  <a:pt x="4503930" y="1141046"/>
                  <a:pt x="4188839" y="1141046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18CD5F6-F113-1D70-FD61-784C5D528335}"/>
              </a:ext>
            </a:extLst>
          </p:cNvPr>
          <p:cNvSpPr/>
          <p:nvPr userDrawn="1"/>
        </p:nvSpPr>
        <p:spPr>
          <a:xfrm>
            <a:off x="11623330" y="0"/>
            <a:ext cx="568670" cy="1580298"/>
          </a:xfrm>
          <a:prstGeom prst="rect">
            <a:avLst/>
          </a:prstGeom>
          <a:blipFill>
            <a:blip r:embed="rId3">
              <a:lum bright="70000" contrast="-70000"/>
            </a:blip>
            <a:stretch>
              <a:fillRect l="-17680" r="-23978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5" name="Gráfico 54">
            <a:extLst>
              <a:ext uri="{FF2B5EF4-FFF2-40B4-BE49-F238E27FC236}">
                <a16:creationId xmlns:a16="http://schemas.microsoft.com/office/drawing/2014/main" id="{A1AA4A7D-B512-56A6-6869-2D949C6E07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6DE64664-6FE2-AAD9-B242-D6B8F6232BA7}"/>
              </a:ext>
            </a:extLst>
          </p:cNvPr>
          <p:cNvCxnSpPr>
            <a:cxnSpLocks/>
          </p:cNvCxnSpPr>
          <p:nvPr userDrawn="1"/>
        </p:nvCxnSpPr>
        <p:spPr>
          <a:xfrm>
            <a:off x="6035748" y="6651150"/>
            <a:ext cx="1906807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A843DE5E-A159-20C4-B725-A0C23CB71733}"/>
              </a:ext>
            </a:extLst>
          </p:cNvPr>
          <p:cNvCxnSpPr>
            <a:cxnSpLocks/>
          </p:cNvCxnSpPr>
          <p:nvPr userDrawn="1"/>
        </p:nvCxnSpPr>
        <p:spPr>
          <a:xfrm>
            <a:off x="1151877" y="344522"/>
            <a:ext cx="2281643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ángulo 57">
            <a:extLst>
              <a:ext uri="{FF2B5EF4-FFF2-40B4-BE49-F238E27FC236}">
                <a16:creationId xmlns:a16="http://schemas.microsoft.com/office/drawing/2014/main" id="{E3919DD2-6C01-982E-B0A5-FCDD0FDBB745}"/>
              </a:ext>
            </a:extLst>
          </p:cNvPr>
          <p:cNvSpPr/>
          <p:nvPr userDrawn="1"/>
        </p:nvSpPr>
        <p:spPr>
          <a:xfrm flipV="1">
            <a:off x="5975496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9" name="Gráfico 58">
            <a:extLst>
              <a:ext uri="{FF2B5EF4-FFF2-40B4-BE49-F238E27FC236}">
                <a16:creationId xmlns:a16="http://schemas.microsoft.com/office/drawing/2014/main" id="{154DB922-E45D-78D6-FB7D-6C03DDD1F8C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681333" y="300900"/>
            <a:ext cx="1117241" cy="79919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FB92AE36-F2C1-F34B-71EF-A8E6F25E4F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459984" y="6610645"/>
            <a:ext cx="1117241" cy="79919"/>
          </a:xfrm>
          <a:prstGeom prst="rect">
            <a:avLst/>
          </a:prstGeom>
        </p:spPr>
      </p:pic>
      <p:sp>
        <p:nvSpPr>
          <p:cNvPr id="61" name="Rectángulo 60">
            <a:extLst>
              <a:ext uri="{FF2B5EF4-FFF2-40B4-BE49-F238E27FC236}">
                <a16:creationId xmlns:a16="http://schemas.microsoft.com/office/drawing/2014/main" id="{FAE2FD70-7ED4-750E-CA1C-5914123E06CA}"/>
              </a:ext>
            </a:extLst>
          </p:cNvPr>
          <p:cNvSpPr/>
          <p:nvPr userDrawn="1"/>
        </p:nvSpPr>
        <p:spPr>
          <a:xfrm flipV="1">
            <a:off x="3411223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B39487E3-3BD2-0794-750B-B015386AA6EE}"/>
              </a:ext>
            </a:extLst>
          </p:cNvPr>
          <p:cNvSpPr/>
          <p:nvPr userDrawn="1"/>
        </p:nvSpPr>
        <p:spPr>
          <a:xfrm flipV="1">
            <a:off x="1058721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B949ADB0-B410-A8A4-846A-D6BE0DAF84FF}"/>
              </a:ext>
            </a:extLst>
          </p:cNvPr>
          <p:cNvSpPr/>
          <p:nvPr userDrawn="1"/>
        </p:nvSpPr>
        <p:spPr>
          <a:xfrm flipV="1">
            <a:off x="7887423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563D6FC-B7A6-E214-7C72-FD9B5FAAE64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67000"/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10800000">
            <a:off x="11401851" y="4659864"/>
            <a:ext cx="790149" cy="1580298"/>
          </a:xfrm>
          <a:prstGeom prst="rect">
            <a:avLst/>
          </a:prstGeom>
        </p:spPr>
      </p:pic>
      <p:sp>
        <p:nvSpPr>
          <p:cNvPr id="53" name="Elipse 52">
            <a:extLst>
              <a:ext uri="{FF2B5EF4-FFF2-40B4-BE49-F238E27FC236}">
                <a16:creationId xmlns:a16="http://schemas.microsoft.com/office/drawing/2014/main" id="{70DED0B7-7DEB-1DF2-6FD1-817C279751B4}"/>
              </a:ext>
            </a:extLst>
          </p:cNvPr>
          <p:cNvSpPr/>
          <p:nvPr userDrawn="1"/>
        </p:nvSpPr>
        <p:spPr>
          <a:xfrm>
            <a:off x="11413175" y="4559246"/>
            <a:ext cx="737831" cy="737831"/>
          </a:xfrm>
          <a:prstGeom prst="ellipse">
            <a:avLst/>
          </a:prstGeom>
          <a:solidFill>
            <a:schemeClr val="bg1">
              <a:alpha val="84000"/>
            </a:schemeClr>
          </a:solidFill>
          <a:ln w="330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800" dirty="0"/>
          </a:p>
        </p:txBody>
      </p:sp>
    </p:spTree>
    <p:extLst>
      <p:ext uri="{BB962C8B-B14F-4D97-AF65-F5344CB8AC3E}">
        <p14:creationId xmlns:p14="http://schemas.microsoft.com/office/powerpoint/2010/main" val="62055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BA7F7-EEEA-521A-09A2-062A303A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35D52B-A367-D1D1-7E68-7EC5097E0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C55430-0DC4-B7CE-0AC7-90582EDD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12/02/2025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5F882F-7348-9D16-18DA-7CE4AB36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E651C4-6359-5D60-50A4-50377A42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9880E6B-18D3-4698-9B68-238ADCDEEDBC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234CFEF1-C34D-D061-B89E-EEEF497E2622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5E7177E-FA93-A24A-4594-CCB92D1B7BF0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áfico 9">
            <a:extLst>
              <a:ext uri="{FF2B5EF4-FFF2-40B4-BE49-F238E27FC236}">
                <a16:creationId xmlns:a16="http://schemas.microsoft.com/office/drawing/2014/main" id="{98563242-8066-2FB2-8BDE-9A8E38E93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FA88472-C4AF-55ED-1ED4-DE17486EBB13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1AF0239-24ED-0330-4F99-42126449352E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9E18B4C-4BC0-AC60-63F7-FC1028A9A467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918B77D8-FBEB-4E5A-955D-53CE5AEDE76C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C262461A-0D66-5349-8678-24C10B14074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EF47B88E-B3BF-E1D2-0AD2-E03797CF8B0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28F94F19-9DB7-7F52-CE8D-F592C880B0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Gráfico 17">
            <a:extLst>
              <a:ext uri="{FF2B5EF4-FFF2-40B4-BE49-F238E27FC236}">
                <a16:creationId xmlns:a16="http://schemas.microsoft.com/office/drawing/2014/main" id="{DC342B7A-1180-71EC-07CB-35BFE099D5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25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7CA7C-8BCB-8B20-785D-877B9269C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87C767-EC3C-7422-9A2A-4CEB85635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AEDC3-E5EA-69A7-0BA9-63C9EC7E0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56311E-BAFA-D74E-B01D-A75DA196E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12/02/2025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1FDE75-581A-F953-6437-7AF9E2E9D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F55AA8-B079-706C-A891-C5CDD278A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AA234D7-CDDD-5167-40B5-9EBAD1B51084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F9DA892C-96B1-7260-40ED-225E33767764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6B28CAC-13D6-C4C8-F379-4E7611F7CE8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8F6CC01A-0F1F-69C4-4BA1-C7428B2EA9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56D2ED7-0BF6-2CB7-93C3-09E58611344A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380A055-5F9B-4C13-E5BB-2C7D13761B74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2F04C268-D9B8-7790-E7DB-0A0B8F20CC49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DA2E2D0C-1323-A818-C193-C9B5E7610305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AF28E2A3-F78F-FE9A-1825-8E8E6A1306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9720C3DA-7FD3-3768-A27F-75E1516E39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067C8115-5CCB-7D32-99DD-BDBFF485C4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179C0306-D8D0-F71C-CF1E-9A095DA664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7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8CF10-8C0D-E5B9-3720-9C21044E4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A70D2E-568B-3D3B-1CF1-9D60848C1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44F8B5-B60A-FABA-AEDD-3CF224AFD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ED1C77-70DB-FA58-1F9D-A224E69DB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5477175-FF90-AD82-F463-0A359BECF9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C6A2398-8219-4B1D-2852-6EF0B23E2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12/02/2025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9160D6-9314-7B64-9F0B-83400F7A0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20F135F-4C69-6197-41A1-6664D664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004F532-9488-327E-DDA9-5F2F27962166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9049F49-14E3-E7AE-BFE2-DAF83E9E66E8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050E000-49F0-50FA-C39E-B1F0758FF702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0C3E57D4-97A5-6B32-4693-964FCA0FD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608DF07-9201-AEDB-0162-E91C5A3B8D7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8D78CA0-DDCF-2CA0-E2ED-B3D2E68189D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DE89ADC-1BEF-2828-B939-44ACC47B7CEA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B56243B2-68EF-F922-E3D5-A526D2412E79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8" name="Subtítulo 2">
              <a:extLst>
                <a:ext uri="{FF2B5EF4-FFF2-40B4-BE49-F238E27FC236}">
                  <a16:creationId xmlns:a16="http://schemas.microsoft.com/office/drawing/2014/main" id="{23476CD7-9C70-E19B-E52F-C396A78F5BF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9" name="Subtítulo 2">
              <a:extLst>
                <a:ext uri="{FF2B5EF4-FFF2-40B4-BE49-F238E27FC236}">
                  <a16:creationId xmlns:a16="http://schemas.microsoft.com/office/drawing/2014/main" id="{38EF89A1-6F14-AA99-C7F9-1D300EAD29C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4138AC00-C692-B5EF-1295-FDE21C064E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Gráfico 20">
            <a:extLst>
              <a:ext uri="{FF2B5EF4-FFF2-40B4-BE49-F238E27FC236}">
                <a16:creationId xmlns:a16="http://schemas.microsoft.com/office/drawing/2014/main" id="{7479E789-52B2-3A3B-13B5-04509A7F28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1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5B2F2-09BA-B55E-9A2A-DD52DCFA0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B88A78-DC57-6A09-B2FC-3E0744D9C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12/02/2025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FD0ADBB-E7B9-02F7-47A9-393E23850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BBB0E51-1CBA-3958-2D10-0329A41A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7160B39-792F-5079-F74D-A62B30411DEB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D49858A4-23E2-3FB0-4C5B-8988E374C2CE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8158569-59C9-7B27-BB1E-08CF31B71AE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áfico 8">
            <a:extLst>
              <a:ext uri="{FF2B5EF4-FFF2-40B4-BE49-F238E27FC236}">
                <a16:creationId xmlns:a16="http://schemas.microsoft.com/office/drawing/2014/main" id="{925A6155-69E8-825F-CA51-57EB95CE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312EE936-70D4-9791-6EE4-B17275B51EFF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7FA1EC-0A09-1956-F68A-6533A9C291E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F6343D1-E8A7-9E36-3B1E-3F8DCD7F31CD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7044A2EA-F3BC-D77E-2BA0-819294F06B03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09E9A0D-C3E6-ABFD-5EF9-60A19C76601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D9C78D52-4E25-5337-A9E5-9589ACFBDC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02F3ACF5-7D54-BA21-8D70-E40AA9B640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39ABE915-9ACE-5D3D-6AB1-B8CB6124C3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24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919BDD3-6E28-C122-74DD-5895BA65E1C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9D2D212D-9E03-00B6-30FA-2D3F0105D6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9" y="136526"/>
            <a:ext cx="7066360" cy="1130799"/>
          </a:xfrm>
        </p:spPr>
        <p:txBody>
          <a:bodyPr anchor="b">
            <a:normAutofit/>
          </a:bodyPr>
          <a:lstStyle>
            <a:lvl1pPr>
              <a:defRPr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BEFBE4B-84E5-D5E9-2CC7-AC743AE2E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6611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noFill/>
              </a:ln>
              <a:solidFill>
                <a:srgbClr val="06478B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824C556-2385-433E-5811-15298C0C5C91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6126D04-C3A1-55DA-21CD-11C8258598C0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647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C0A072DC-EB59-E110-CD82-E5D38F22E2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9" y="136526"/>
            <a:ext cx="7066360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F3CB37DB-633E-521C-7886-E759967D5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9598" y="1275699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E4EEFA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A25487E-DC61-D270-5E82-7BFD0C37155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29" y="85701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4372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noFill/>
              </a:ln>
              <a:solidFill>
                <a:srgbClr val="06478B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4" y="176242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E793382F-80AA-4610-2C5A-2AFF69674C92}"/>
              </a:ext>
            </a:extLst>
          </p:cNvPr>
          <p:cNvSpPr/>
          <p:nvPr userDrawn="1"/>
        </p:nvSpPr>
        <p:spPr>
          <a:xfrm flipV="1">
            <a:off x="354910" y="67432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92EB8C53-FD3A-207F-86B9-DE722CE3C6D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CA88B20-DAB3-894D-0D07-E17CE6D056DE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D1BF2669-EC9C-D4F3-1445-554294BC20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9" y="136526"/>
            <a:ext cx="7066360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E4EEF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FCE16054-6CED-CCB1-4F62-7A38B83C2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9598" y="1275699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7243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9E3904-3555-453C-19AE-F7FBA67E0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CFAC02-7970-BBB2-1EEA-5A784B79E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12D7BD-C5A3-E677-CA50-405C4A208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F88E34-D0E7-4C09-A75A-E5A7EF82DB09}" type="datetimeFigureOut">
              <a:rPr lang="es-CO" smtClean="0"/>
              <a:t>12/02/2025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8DDEF9-8395-F500-C5F2-47DD81996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05F65E-7A25-7361-A652-F8D5CD595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98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62" r:id="rId12"/>
    <p:sldLayoutId id="2147483658" r:id="rId13"/>
    <p:sldLayoutId id="2147483663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2.png"/><Relationship Id="rId8" Type="http://schemas.openxmlformats.org/officeDocument/2006/relationships/image" Target="../media/image70.svg"/><Relationship Id="rId3" Type="http://schemas.openxmlformats.org/officeDocument/2006/relationships/image" Target="../media/image20.png"/><Relationship Id="rId17" Type="http://schemas.openxmlformats.org/officeDocument/2006/relationships/image" Target="../media/image21.jpeg"/><Relationship Id="rId2" Type="http://schemas.openxmlformats.org/officeDocument/2006/relationships/image" Target="../media/image19.png"/><Relationship Id="rId16" Type="http://schemas.openxmlformats.org/officeDocument/2006/relationships/image" Target="../media/image15.svg"/><Relationship Id="rId20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19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6.sv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11" Type="http://schemas.openxmlformats.org/officeDocument/2006/relationships/image" Target="../media/image180.svg"/><Relationship Id="rId5" Type="http://schemas.openxmlformats.org/officeDocument/2006/relationships/image" Target="../media/image28.jpeg"/><Relationship Id="rId10" Type="http://schemas.openxmlformats.org/officeDocument/2006/relationships/image" Target="../media/image33.png"/><Relationship Id="rId4" Type="http://schemas.openxmlformats.org/officeDocument/2006/relationships/image" Target="../media/image27.jpeg"/><Relationship Id="rId9" Type="http://schemas.openxmlformats.org/officeDocument/2006/relationships/image" Target="../media/image32.jpeg"/><Relationship Id="rId14" Type="http://schemas.openxmlformats.org/officeDocument/2006/relationships/image" Target="../media/image3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A410D44-386D-EA80-B96C-D4961E1FF8EE}"/>
              </a:ext>
            </a:extLst>
          </p:cNvPr>
          <p:cNvSpPr txBox="1">
            <a:spLocks/>
          </p:cNvSpPr>
          <p:nvPr/>
        </p:nvSpPr>
        <p:spPr>
          <a:xfrm>
            <a:off x="1439655" y="2953045"/>
            <a:ext cx="5698563" cy="1576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6000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s-CO" sz="60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ulnerabilidad CVE-2018-18913</a:t>
            </a:r>
            <a:endParaRPr lang="es-MX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28A0003-521E-3161-070A-F59D3555EEA4}"/>
              </a:ext>
            </a:extLst>
          </p:cNvPr>
          <p:cNvSpPr txBox="1">
            <a:spLocks/>
          </p:cNvSpPr>
          <p:nvPr/>
        </p:nvSpPr>
        <p:spPr>
          <a:xfrm>
            <a:off x="589526" y="4896169"/>
            <a:ext cx="3906253" cy="43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</a:t>
            </a:r>
            <a:r>
              <a:rPr lang="es-ES" dirty="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s-ES" dirty="0" smtClean="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Iván </a:t>
            </a:r>
            <a:r>
              <a:rPr lang="es-ES" dirty="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Fonseca</a:t>
            </a:r>
            <a:endParaRPr lang="es-CO" dirty="0">
              <a:solidFill>
                <a:srgbClr val="50A0E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49323B04-DE19-41E1-5003-8A0378001743}"/>
              </a:ext>
            </a:extLst>
          </p:cNvPr>
          <p:cNvSpPr txBox="1">
            <a:spLocks/>
          </p:cNvSpPr>
          <p:nvPr/>
        </p:nvSpPr>
        <p:spPr>
          <a:xfrm>
            <a:off x="3908045" y="4867559"/>
            <a:ext cx="3906253" cy="43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</a:t>
            </a:r>
            <a:r>
              <a:rPr lang="es-ES" dirty="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Richard Duran</a:t>
            </a:r>
            <a:endParaRPr lang="es-CO" dirty="0">
              <a:solidFill>
                <a:srgbClr val="50A0E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FB86DB9E-4F5E-E0E5-FDF5-CB85B43736B0}"/>
              </a:ext>
            </a:extLst>
          </p:cNvPr>
          <p:cNvSpPr txBox="1">
            <a:spLocks/>
          </p:cNvSpPr>
          <p:nvPr/>
        </p:nvSpPr>
        <p:spPr>
          <a:xfrm>
            <a:off x="589525" y="5360620"/>
            <a:ext cx="6548693" cy="43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</a:t>
            </a:r>
            <a:r>
              <a:rPr lang="es-ES" dirty="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John Noya		         </a:t>
            </a:r>
            <a:r>
              <a:rPr lang="es-ES" dirty="0" err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</a:t>
            </a:r>
            <a:r>
              <a:rPr lang="es-ES" dirty="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Dorlandy Peña</a:t>
            </a:r>
            <a:endParaRPr lang="es-CO" dirty="0">
              <a:solidFill>
                <a:srgbClr val="50A0E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512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4000"/>
    </mc:Choice>
    <mc:Fallback>
      <p:transition advClick="0" advTm="14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6B87AA2B-47C7-42C2-1FF5-AEDDF8F2DFED}"/>
              </a:ext>
            </a:extLst>
          </p:cNvPr>
          <p:cNvSpPr txBox="1">
            <a:spLocks/>
          </p:cNvSpPr>
          <p:nvPr/>
        </p:nvSpPr>
        <p:spPr>
          <a:xfrm>
            <a:off x="7763503" y="344522"/>
            <a:ext cx="3064626" cy="794701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rgbClr val="50A0E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ES" sz="4400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  <a:endParaRPr lang="es-CO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B658123-4D3F-1B9B-13F4-92C2235560A9}"/>
              </a:ext>
            </a:extLst>
          </p:cNvPr>
          <p:cNvGrpSpPr/>
          <p:nvPr/>
        </p:nvGrpSpPr>
        <p:grpSpPr>
          <a:xfrm>
            <a:off x="555641" y="2319095"/>
            <a:ext cx="530173" cy="461665"/>
            <a:chOff x="2162972" y="2222094"/>
            <a:chExt cx="530173" cy="461665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44808B6A-F6BB-A60E-6A3B-597DC93793D5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0967CFA8-57BE-E456-D50E-BD3779DEEA5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s-CO" sz="2400" b="1" dirty="0">
                <a:solidFill>
                  <a:srgbClr val="CEE6F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A5A2D6F9-4B0E-9BFF-76AD-35E044E159C3}"/>
              </a:ext>
            </a:extLst>
          </p:cNvPr>
          <p:cNvGrpSpPr/>
          <p:nvPr/>
        </p:nvGrpSpPr>
        <p:grpSpPr>
          <a:xfrm>
            <a:off x="555641" y="2996528"/>
            <a:ext cx="530173" cy="461665"/>
            <a:chOff x="2162972" y="2222094"/>
            <a:chExt cx="530173" cy="461665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1C8C4640-DEFF-E0E5-E229-49F70103CAD3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3FEBBA14-206B-58EE-7B4C-DEE1F9ED10E6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s-CO" sz="2400" b="1" dirty="0">
                <a:solidFill>
                  <a:srgbClr val="CEE6F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C61ED9-F9D3-C9A6-563C-D2E2F7B12539}"/>
              </a:ext>
            </a:extLst>
          </p:cNvPr>
          <p:cNvGrpSpPr/>
          <p:nvPr/>
        </p:nvGrpSpPr>
        <p:grpSpPr>
          <a:xfrm>
            <a:off x="555641" y="3673961"/>
            <a:ext cx="530173" cy="461665"/>
            <a:chOff x="2162972" y="2222094"/>
            <a:chExt cx="530173" cy="461665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B8D5716A-F94D-BC47-C728-50EBF0B8DAC2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C209BE2E-6656-6020-54D7-C3069F00F10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s-CO" sz="2400" b="1" dirty="0">
                <a:solidFill>
                  <a:srgbClr val="CEE6F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927D687-A484-7A1A-03BE-31D98D085F7A}"/>
              </a:ext>
            </a:extLst>
          </p:cNvPr>
          <p:cNvGrpSpPr/>
          <p:nvPr/>
        </p:nvGrpSpPr>
        <p:grpSpPr>
          <a:xfrm>
            <a:off x="555641" y="4351394"/>
            <a:ext cx="530173" cy="461665"/>
            <a:chOff x="2162972" y="2222094"/>
            <a:chExt cx="530173" cy="461665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2D93FB87-6B14-63E8-1AFE-AA0B67975BB4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6435EAD7-D245-34EE-AE01-4075F3B97562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s-CO" sz="2400" b="1" dirty="0">
                <a:solidFill>
                  <a:srgbClr val="CEE6F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Título 1">
            <a:extLst>
              <a:ext uri="{FF2B5EF4-FFF2-40B4-BE49-F238E27FC236}">
                <a16:creationId xmlns:a16="http://schemas.microsoft.com/office/drawing/2014/main" id="{01118BDF-A3DF-6AAB-89AE-63F16AEC90FD}"/>
              </a:ext>
            </a:extLst>
          </p:cNvPr>
          <p:cNvSpPr txBox="1">
            <a:spLocks/>
          </p:cNvSpPr>
          <p:nvPr/>
        </p:nvSpPr>
        <p:spPr>
          <a:xfrm>
            <a:off x="1117713" y="2369841"/>
            <a:ext cx="5154500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MX" sz="2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CO" sz="2400" b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C17DB284-F1C9-2609-5957-8099C4BC066A}"/>
              </a:ext>
            </a:extLst>
          </p:cNvPr>
          <p:cNvSpPr txBox="1">
            <a:spLocks/>
          </p:cNvSpPr>
          <p:nvPr/>
        </p:nvSpPr>
        <p:spPr>
          <a:xfrm>
            <a:off x="1117713" y="3045817"/>
            <a:ext cx="2177552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MX" sz="2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Descripción</a:t>
            </a:r>
            <a:endParaRPr lang="es-CO" sz="2400" b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CF8D6418-E10B-A2BA-9C0C-F169ED7A5B93}"/>
              </a:ext>
            </a:extLst>
          </p:cNvPr>
          <p:cNvSpPr txBox="1">
            <a:spLocks/>
          </p:cNvSpPr>
          <p:nvPr/>
        </p:nvSpPr>
        <p:spPr>
          <a:xfrm>
            <a:off x="1117712" y="3721793"/>
            <a:ext cx="8026287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MX" sz="2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Técnica de explotación</a:t>
            </a:r>
            <a:endParaRPr lang="es-CO" sz="2400" b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5683249F-0B96-DD29-FE3D-D62C477F38FC}"/>
              </a:ext>
            </a:extLst>
          </p:cNvPr>
          <p:cNvSpPr txBox="1">
            <a:spLocks/>
          </p:cNvSpPr>
          <p:nvPr/>
        </p:nvSpPr>
        <p:spPr>
          <a:xfrm>
            <a:off x="1117712" y="4397769"/>
            <a:ext cx="8697801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MX" sz="2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Catalogación componentes score base</a:t>
            </a:r>
            <a:endParaRPr lang="es-CO" sz="2400" b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001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2000"/>
    </mc:Choice>
    <mc:Fallback>
      <p:transition advTm="12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4D7-4CDB-F73E-A070-D896B2BA0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86002D-D0E7-277E-D273-E01A6CE0D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726" y="387388"/>
            <a:ext cx="10884309" cy="1130799"/>
          </a:xfrm>
          <a:ln>
            <a:solidFill>
              <a:srgbClr val="0D0619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Opera DLL Search Order Hijacking (CVE-2018-18913)</a:t>
            </a:r>
            <a:r>
              <a:rPr lang="es-E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s-E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s-CO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3E67B0B5-615A-4800-AEED-0603AF233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1850133"/>
              </p:ext>
            </p:extLst>
          </p:nvPr>
        </p:nvGraphicFramePr>
        <p:xfrm>
          <a:off x="844139" y="1028986"/>
          <a:ext cx="11234790" cy="5829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6367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3000"/>
    </mc:Choice>
    <mc:Fallback>
      <p:transition advTm="53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24D7-4CDB-F73E-A070-D896B2BA0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012" y="2225906"/>
            <a:ext cx="2484618" cy="2484618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FB6742FE-43C3-42C6-8CCB-3CC328733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122" y="153749"/>
            <a:ext cx="12003446" cy="1131834"/>
          </a:xfrm>
        </p:spPr>
        <p:txBody>
          <a:bodyPr>
            <a:normAutofit/>
          </a:bodyPr>
          <a:lstStyle/>
          <a:p>
            <a:r>
              <a:rPr lang="es-MX" i="0" dirty="0" smtClean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 sistema</a:t>
            </a:r>
            <a:r>
              <a:rPr lang="es-MX" i="0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servicio </a:t>
            </a:r>
            <a:r>
              <a:rPr lang="es-MX" i="0" dirty="0" smtClean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es-MX" i="0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protocolo Vulnerable</a:t>
            </a:r>
            <a:br>
              <a:rPr lang="es-MX" i="0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s-CO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reeform 33"/>
          <p:cNvSpPr/>
          <p:nvPr/>
        </p:nvSpPr>
        <p:spPr>
          <a:xfrm>
            <a:off x="7377246" y="1803341"/>
            <a:ext cx="777800" cy="422565"/>
          </a:xfrm>
          <a:custGeom>
            <a:avLst/>
            <a:gdLst/>
            <a:ahLst/>
            <a:cxnLst/>
            <a:rect l="l" t="t" r="r" b="b"/>
            <a:pathLst>
              <a:path w="1593964" h="1165042">
                <a:moveTo>
                  <a:pt x="0" y="0"/>
                </a:moveTo>
                <a:lnTo>
                  <a:pt x="1593963" y="0"/>
                </a:lnTo>
                <a:lnTo>
                  <a:pt x="1593963" y="1165043"/>
                </a:lnTo>
                <a:lnTo>
                  <a:pt x="0" y="1165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48"/>
          <p:cNvSpPr/>
          <p:nvPr/>
        </p:nvSpPr>
        <p:spPr>
          <a:xfrm rot="2529274">
            <a:off x="7459400" y="3970106"/>
            <a:ext cx="544952" cy="508468"/>
          </a:xfrm>
          <a:custGeom>
            <a:avLst/>
            <a:gdLst/>
            <a:ahLst/>
            <a:cxnLst/>
            <a:rect l="l" t="t" r="r" b="b"/>
            <a:pathLst>
              <a:path w="1058587" h="773731">
                <a:moveTo>
                  <a:pt x="0" y="0"/>
                </a:moveTo>
                <a:lnTo>
                  <a:pt x="1058588" y="0"/>
                </a:lnTo>
                <a:lnTo>
                  <a:pt x="1058588" y="773731"/>
                </a:lnTo>
                <a:lnTo>
                  <a:pt x="0" y="773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2"/>
          <p:cNvGrpSpPr/>
          <p:nvPr/>
        </p:nvGrpSpPr>
        <p:grpSpPr>
          <a:xfrm>
            <a:off x="8171313" y="897900"/>
            <a:ext cx="3798965" cy="2120066"/>
            <a:chOff x="0" y="0"/>
            <a:chExt cx="1939288" cy="812800"/>
          </a:xfrm>
        </p:grpSpPr>
        <p:sp>
          <p:nvSpPr>
            <p:cNvPr id="18" name="Freeform 13"/>
            <p:cNvSpPr/>
            <p:nvPr/>
          </p:nvSpPr>
          <p:spPr>
            <a:xfrm>
              <a:off x="0" y="0"/>
              <a:ext cx="1939288" cy="812800"/>
            </a:xfrm>
            <a:custGeom>
              <a:avLst/>
              <a:gdLst/>
              <a:ahLst/>
              <a:cxnLst/>
              <a:rect l="l" t="t" r="r" b="b"/>
              <a:pathLst>
                <a:path w="1939288" h="812800">
                  <a:moveTo>
                    <a:pt x="31227" y="0"/>
                  </a:moveTo>
                  <a:lnTo>
                    <a:pt x="1908060" y="0"/>
                  </a:lnTo>
                  <a:cubicBezTo>
                    <a:pt x="1925307" y="0"/>
                    <a:pt x="1939288" y="13981"/>
                    <a:pt x="1939288" y="31227"/>
                  </a:cubicBezTo>
                  <a:lnTo>
                    <a:pt x="1939288" y="781573"/>
                  </a:lnTo>
                  <a:cubicBezTo>
                    <a:pt x="1939288" y="789855"/>
                    <a:pt x="1935998" y="797797"/>
                    <a:pt x="1930141" y="803654"/>
                  </a:cubicBezTo>
                  <a:cubicBezTo>
                    <a:pt x="1924285" y="809510"/>
                    <a:pt x="1916342" y="812800"/>
                    <a:pt x="1908060" y="812800"/>
                  </a:cubicBezTo>
                  <a:lnTo>
                    <a:pt x="31227" y="812800"/>
                  </a:lnTo>
                  <a:cubicBezTo>
                    <a:pt x="22945" y="812800"/>
                    <a:pt x="15003" y="809510"/>
                    <a:pt x="9146" y="803654"/>
                  </a:cubicBezTo>
                  <a:cubicBezTo>
                    <a:pt x="3290" y="797797"/>
                    <a:pt x="0" y="789855"/>
                    <a:pt x="0" y="781573"/>
                  </a:cubicBezTo>
                  <a:lnTo>
                    <a:pt x="0" y="31227"/>
                  </a:lnTo>
                  <a:cubicBezTo>
                    <a:pt x="0" y="22945"/>
                    <a:pt x="3290" y="15003"/>
                    <a:pt x="9146" y="9146"/>
                  </a:cubicBezTo>
                  <a:cubicBezTo>
                    <a:pt x="15003" y="3290"/>
                    <a:pt x="22945" y="0"/>
                    <a:pt x="3122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9" name="TextBox 14"/>
            <p:cNvSpPr txBox="1"/>
            <p:nvPr/>
          </p:nvSpPr>
          <p:spPr>
            <a:xfrm>
              <a:off x="0" y="-28575"/>
              <a:ext cx="1939288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15"/>
          <p:cNvSpPr txBox="1"/>
          <p:nvPr/>
        </p:nvSpPr>
        <p:spPr>
          <a:xfrm>
            <a:off x="8337566" y="1065164"/>
            <a:ext cx="2395948" cy="590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39"/>
              </a:lnSpc>
              <a:spcBef>
                <a:spcPct val="0"/>
              </a:spcBef>
            </a:pPr>
            <a:r>
              <a:rPr lang="en-US" sz="2400" b="1" spc="-109" dirty="0" smtClean="0">
                <a:solidFill>
                  <a:srgbClr val="FFFFFF"/>
                </a:solidFill>
                <a:latin typeface="TT Wellingtons Bold"/>
                <a:ea typeface="TT Wellingtons Bold"/>
                <a:cs typeface="TT Wellingtons Bold"/>
                <a:sym typeface="TT Wellingtons Bold"/>
              </a:rPr>
              <a:t>Sistema vulnerable </a:t>
            </a:r>
            <a:endParaRPr lang="en-US" sz="2400" b="1" spc="-109" dirty="0">
              <a:solidFill>
                <a:srgbClr val="FFFFFF"/>
              </a:solidFill>
              <a:latin typeface="TT Wellingtons Bold"/>
              <a:ea typeface="TT Wellingtons Bold"/>
              <a:cs typeface="TT Wellingtons Bold"/>
              <a:sym typeface="TT Wellingtons Bold"/>
            </a:endParaRPr>
          </a:p>
        </p:txBody>
      </p:sp>
      <p:sp>
        <p:nvSpPr>
          <p:cNvPr id="22" name="TextBox 39"/>
          <p:cNvSpPr txBox="1"/>
          <p:nvPr/>
        </p:nvSpPr>
        <p:spPr>
          <a:xfrm>
            <a:off x="8337566" y="1724091"/>
            <a:ext cx="2271606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20"/>
              </a:lnSpc>
              <a:spcBef>
                <a:spcPct val="0"/>
              </a:spcBef>
            </a:pPr>
            <a:r>
              <a:rPr lang="es-CO" sz="1300" b="1" spc="-55" dirty="0" smtClean="0">
                <a:solidFill>
                  <a:srgbClr val="FFFFFF"/>
                </a:solidFill>
                <a:latin typeface="TT Wellingtons"/>
                <a:ea typeface="TT Wellingtons"/>
                <a:cs typeface="TT Wellingtons"/>
                <a:sym typeface="TT Wellingtons"/>
              </a:rPr>
              <a:t>Windows y su  mecanismo de carga de </a:t>
            </a:r>
            <a:r>
              <a:rPr lang="es-CO" sz="1300" b="1" spc="-55" dirty="0" err="1" smtClean="0">
                <a:solidFill>
                  <a:srgbClr val="FFFFFF"/>
                </a:solidFill>
                <a:latin typeface="TT Wellingtons"/>
                <a:ea typeface="TT Wellingtons"/>
                <a:cs typeface="TT Wellingtons"/>
                <a:sym typeface="TT Wellingtons"/>
              </a:rPr>
              <a:t>DLLs</a:t>
            </a:r>
            <a:endParaRPr lang="es-CO" sz="1300" b="1" spc="-55" dirty="0" smtClean="0">
              <a:solidFill>
                <a:srgbClr val="FFFFFF"/>
              </a:solidFill>
              <a:latin typeface="TT Wellingtons"/>
              <a:ea typeface="TT Wellingtons"/>
              <a:cs typeface="TT Wellingtons"/>
              <a:sym typeface="TT Wellingtons"/>
            </a:endParaRPr>
          </a:p>
          <a:p>
            <a:pPr marL="285750" indent="-285750" algn="l">
              <a:lnSpc>
                <a:spcPts val="1820"/>
              </a:lnSpc>
              <a:spcBef>
                <a:spcPct val="0"/>
              </a:spcBef>
              <a:buFontTx/>
              <a:buChar char="-"/>
            </a:pPr>
            <a:r>
              <a:rPr lang="es-CO" sz="1300" spc="-55" dirty="0" smtClean="0">
                <a:solidFill>
                  <a:srgbClr val="FFFFFF"/>
                </a:solidFill>
                <a:latin typeface="TT Wellingtons"/>
                <a:ea typeface="TT Wellingtons"/>
                <a:cs typeface="TT Wellingtons"/>
                <a:sym typeface="TT Wellingtons"/>
              </a:rPr>
              <a:t>Navegador Opera</a:t>
            </a:r>
          </a:p>
          <a:p>
            <a:pPr marL="285750" indent="-285750" algn="l">
              <a:lnSpc>
                <a:spcPts val="1820"/>
              </a:lnSpc>
              <a:spcBef>
                <a:spcPct val="0"/>
              </a:spcBef>
              <a:buFontTx/>
              <a:buChar char="-"/>
            </a:pPr>
            <a:r>
              <a:rPr lang="es-CO" sz="1300" spc="-55" dirty="0" smtClean="0">
                <a:solidFill>
                  <a:srgbClr val="FFFFFF"/>
                </a:solidFill>
                <a:latin typeface="TT Wellingtons"/>
                <a:ea typeface="TT Wellingtons"/>
                <a:cs typeface="TT Wellingtons"/>
                <a:sym typeface="TT Wellingtons"/>
              </a:rPr>
              <a:t>Versiones anteriores 57.0.3098.106</a:t>
            </a:r>
          </a:p>
          <a:p>
            <a:pPr algn="l">
              <a:lnSpc>
                <a:spcPts val="1820"/>
              </a:lnSpc>
              <a:spcBef>
                <a:spcPct val="0"/>
              </a:spcBef>
            </a:pPr>
            <a:endParaRPr lang="es-CO" sz="1300" b="1" spc="-55" dirty="0">
              <a:solidFill>
                <a:srgbClr val="FFFFFF"/>
              </a:solidFill>
              <a:latin typeface="TT Wellingtons"/>
              <a:ea typeface="TT Wellingtons"/>
              <a:cs typeface="TT Wellingtons"/>
              <a:sym typeface="TT Wellingtons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10775425" y="1219014"/>
            <a:ext cx="1016331" cy="1063223"/>
          </a:xfrm>
          <a:prstGeom prst="rect">
            <a:avLst/>
          </a:prstGeom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000" r="-3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4" name="Group 12"/>
          <p:cNvGrpSpPr/>
          <p:nvPr/>
        </p:nvGrpSpPr>
        <p:grpSpPr>
          <a:xfrm>
            <a:off x="8104497" y="3646359"/>
            <a:ext cx="3798965" cy="2603884"/>
            <a:chOff x="0" y="0"/>
            <a:chExt cx="1939288" cy="812800"/>
          </a:xfrm>
        </p:grpSpPr>
        <p:sp>
          <p:nvSpPr>
            <p:cNvPr id="25" name="Freeform 13"/>
            <p:cNvSpPr/>
            <p:nvPr/>
          </p:nvSpPr>
          <p:spPr>
            <a:xfrm>
              <a:off x="0" y="0"/>
              <a:ext cx="1939288" cy="812800"/>
            </a:xfrm>
            <a:custGeom>
              <a:avLst/>
              <a:gdLst/>
              <a:ahLst/>
              <a:cxnLst/>
              <a:rect l="l" t="t" r="r" b="b"/>
              <a:pathLst>
                <a:path w="1939288" h="812800">
                  <a:moveTo>
                    <a:pt x="31227" y="0"/>
                  </a:moveTo>
                  <a:lnTo>
                    <a:pt x="1908060" y="0"/>
                  </a:lnTo>
                  <a:cubicBezTo>
                    <a:pt x="1925307" y="0"/>
                    <a:pt x="1939288" y="13981"/>
                    <a:pt x="1939288" y="31227"/>
                  </a:cubicBezTo>
                  <a:lnTo>
                    <a:pt x="1939288" y="781573"/>
                  </a:lnTo>
                  <a:cubicBezTo>
                    <a:pt x="1939288" y="789855"/>
                    <a:pt x="1935998" y="797797"/>
                    <a:pt x="1930141" y="803654"/>
                  </a:cubicBezTo>
                  <a:cubicBezTo>
                    <a:pt x="1924285" y="809510"/>
                    <a:pt x="1916342" y="812800"/>
                    <a:pt x="1908060" y="812800"/>
                  </a:cubicBezTo>
                  <a:lnTo>
                    <a:pt x="31227" y="812800"/>
                  </a:lnTo>
                  <a:cubicBezTo>
                    <a:pt x="22945" y="812800"/>
                    <a:pt x="15003" y="809510"/>
                    <a:pt x="9146" y="803654"/>
                  </a:cubicBezTo>
                  <a:cubicBezTo>
                    <a:pt x="3290" y="797797"/>
                    <a:pt x="0" y="789855"/>
                    <a:pt x="0" y="781573"/>
                  </a:cubicBezTo>
                  <a:lnTo>
                    <a:pt x="0" y="31227"/>
                  </a:lnTo>
                  <a:cubicBezTo>
                    <a:pt x="0" y="22945"/>
                    <a:pt x="3290" y="15003"/>
                    <a:pt x="9146" y="9146"/>
                  </a:cubicBezTo>
                  <a:cubicBezTo>
                    <a:pt x="15003" y="3290"/>
                    <a:pt x="22945" y="0"/>
                    <a:pt x="3122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6" name="TextBox 14"/>
            <p:cNvSpPr txBox="1"/>
            <p:nvPr/>
          </p:nvSpPr>
          <p:spPr>
            <a:xfrm>
              <a:off x="0" y="-28575"/>
              <a:ext cx="1939288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15"/>
          <p:cNvSpPr txBox="1"/>
          <p:nvPr/>
        </p:nvSpPr>
        <p:spPr>
          <a:xfrm>
            <a:off x="8270750" y="3813624"/>
            <a:ext cx="3009748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39"/>
              </a:lnSpc>
              <a:spcBef>
                <a:spcPct val="0"/>
              </a:spcBef>
            </a:pPr>
            <a:r>
              <a:rPr lang="es-CO" sz="2400" b="1" spc="-109" dirty="0" smtClean="0">
                <a:solidFill>
                  <a:srgbClr val="FFFFFF"/>
                </a:solidFill>
                <a:latin typeface="TT Wellingtons Bold"/>
                <a:ea typeface="TT Wellingtons Bold"/>
                <a:cs typeface="TT Wellingtons Bold"/>
                <a:sym typeface="TT Wellingtons Bold"/>
              </a:rPr>
              <a:t>Servicios afectados</a:t>
            </a:r>
            <a:endParaRPr lang="es-CO" sz="2400" b="1" spc="-109" dirty="0">
              <a:solidFill>
                <a:srgbClr val="FFFFFF"/>
              </a:solidFill>
              <a:latin typeface="TT Wellingtons Bold"/>
              <a:ea typeface="TT Wellingtons Bold"/>
              <a:cs typeface="TT Wellingtons Bold"/>
              <a:sym typeface="TT Wellingtons Bold"/>
            </a:endParaRPr>
          </a:p>
        </p:txBody>
      </p:sp>
      <p:sp>
        <p:nvSpPr>
          <p:cNvPr id="28" name="TextBox 39"/>
          <p:cNvSpPr txBox="1"/>
          <p:nvPr/>
        </p:nvSpPr>
        <p:spPr>
          <a:xfrm>
            <a:off x="8270749" y="4172751"/>
            <a:ext cx="2616697" cy="207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20"/>
              </a:lnSpc>
              <a:spcBef>
                <a:spcPct val="0"/>
              </a:spcBef>
            </a:pPr>
            <a:r>
              <a:rPr lang="es-CO" sz="1300" b="1" spc="-55" dirty="0" smtClean="0">
                <a:solidFill>
                  <a:srgbClr val="FFFFFF"/>
                </a:solidFill>
                <a:latin typeface="TT Wellingtons"/>
                <a:ea typeface="TT Wellingtons"/>
                <a:cs typeface="TT Wellingtons"/>
                <a:sym typeface="TT Wellingtons"/>
              </a:rPr>
              <a:t>Navegador Opera </a:t>
            </a:r>
          </a:p>
          <a:p>
            <a:pPr marL="285750" indent="-285750" algn="l">
              <a:lnSpc>
                <a:spcPts val="1820"/>
              </a:lnSpc>
              <a:spcBef>
                <a:spcPct val="0"/>
              </a:spcBef>
              <a:buFontTx/>
              <a:buChar char="-"/>
            </a:pPr>
            <a:r>
              <a:rPr lang="es-CO" sz="1300" spc="-55" dirty="0" smtClean="0">
                <a:solidFill>
                  <a:srgbClr val="FFFFFF"/>
                </a:solidFill>
                <a:latin typeface="TT Wellingtons"/>
                <a:ea typeface="TT Wellingtons"/>
                <a:cs typeface="TT Wellingtons"/>
                <a:sym typeface="TT Wellingtons"/>
              </a:rPr>
              <a:t>Cargar ciertas </a:t>
            </a:r>
            <a:r>
              <a:rPr lang="es-CO" sz="1300" spc="-55" dirty="0" err="1" smtClean="0">
                <a:solidFill>
                  <a:srgbClr val="FFFFFF"/>
                </a:solidFill>
                <a:latin typeface="TT Wellingtons"/>
                <a:ea typeface="TT Wellingtons"/>
                <a:cs typeface="TT Wellingtons"/>
                <a:sym typeface="TT Wellingtons"/>
              </a:rPr>
              <a:t>DLLs</a:t>
            </a:r>
            <a:r>
              <a:rPr lang="es-CO" sz="1300" spc="-55" dirty="0" smtClean="0">
                <a:solidFill>
                  <a:srgbClr val="FFFFFF"/>
                </a:solidFill>
                <a:latin typeface="TT Wellingtons"/>
                <a:ea typeface="TT Wellingtons"/>
                <a:cs typeface="TT Wellingtons"/>
                <a:sym typeface="TT Wellingtons"/>
              </a:rPr>
              <a:t> del Sistema Windows</a:t>
            </a:r>
          </a:p>
          <a:p>
            <a:pPr marL="285750" indent="-285750" algn="l">
              <a:lnSpc>
                <a:spcPts val="1820"/>
              </a:lnSpc>
              <a:spcBef>
                <a:spcPct val="0"/>
              </a:spcBef>
              <a:buFontTx/>
              <a:buChar char="-"/>
            </a:pPr>
            <a:r>
              <a:rPr lang="es-CO" sz="1300" spc="-55" dirty="0" smtClean="0">
                <a:solidFill>
                  <a:srgbClr val="FFFFFF"/>
                </a:solidFill>
                <a:latin typeface="TT Wellingtons"/>
                <a:ea typeface="TT Wellingtons"/>
                <a:cs typeface="TT Wellingtons"/>
                <a:sym typeface="TT Wellingtons"/>
              </a:rPr>
              <a:t>Se abre archivo HTML en carpeta local </a:t>
            </a:r>
          </a:p>
          <a:p>
            <a:pPr marL="285750" indent="-285750" algn="l">
              <a:lnSpc>
                <a:spcPts val="1820"/>
              </a:lnSpc>
              <a:spcBef>
                <a:spcPct val="0"/>
              </a:spcBef>
              <a:buFontTx/>
              <a:buChar char="-"/>
            </a:pPr>
            <a:r>
              <a:rPr lang="es-CO" sz="1300" spc="-55" dirty="0" smtClean="0">
                <a:solidFill>
                  <a:srgbClr val="FFFFFF"/>
                </a:solidFill>
                <a:latin typeface="TT Wellingtons"/>
                <a:ea typeface="TT Wellingtons"/>
                <a:cs typeface="TT Wellingtons"/>
                <a:sym typeface="TT Wellingtons"/>
              </a:rPr>
              <a:t>Atacante coloca mismo directorio DLL maliciosa</a:t>
            </a:r>
          </a:p>
          <a:p>
            <a:pPr marL="285750" indent="-285750" algn="l">
              <a:lnSpc>
                <a:spcPts val="1820"/>
              </a:lnSpc>
              <a:spcBef>
                <a:spcPct val="0"/>
              </a:spcBef>
              <a:buFontTx/>
              <a:buChar char="-"/>
            </a:pPr>
            <a:r>
              <a:rPr lang="es-CO" sz="1300" spc="-55" dirty="0" smtClean="0">
                <a:solidFill>
                  <a:srgbClr val="FFFFFF"/>
                </a:solidFill>
                <a:latin typeface="TT Wellingtons"/>
                <a:ea typeface="TT Wellingtons"/>
                <a:cs typeface="TT Wellingtons"/>
                <a:sym typeface="TT Wellingtons"/>
              </a:rPr>
              <a:t>Ejecución código arbitrario, usuario afectado</a:t>
            </a:r>
          </a:p>
        </p:txBody>
      </p:sp>
      <p:sp>
        <p:nvSpPr>
          <p:cNvPr id="21" name="Freeform 29"/>
          <p:cNvSpPr/>
          <p:nvPr/>
        </p:nvSpPr>
        <p:spPr>
          <a:xfrm>
            <a:off x="10943299" y="4292395"/>
            <a:ext cx="904310" cy="947267"/>
          </a:xfrm>
          <a:custGeom>
            <a:avLst/>
            <a:gdLst/>
            <a:ahLst/>
            <a:cxnLst/>
            <a:rect l="l" t="t" r="r" b="b"/>
            <a:pathLst>
              <a:path w="1484084" h="1260122">
                <a:moveTo>
                  <a:pt x="0" y="0"/>
                </a:moveTo>
                <a:lnTo>
                  <a:pt x="1484084" y="0"/>
                </a:lnTo>
                <a:lnTo>
                  <a:pt x="1484084" y="1260122"/>
                </a:lnTo>
                <a:lnTo>
                  <a:pt x="0" y="12601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0" name="Group 12"/>
          <p:cNvGrpSpPr/>
          <p:nvPr/>
        </p:nvGrpSpPr>
        <p:grpSpPr>
          <a:xfrm>
            <a:off x="312224" y="3554816"/>
            <a:ext cx="3943292" cy="2695427"/>
            <a:chOff x="0" y="0"/>
            <a:chExt cx="1939288" cy="812800"/>
          </a:xfrm>
        </p:grpSpPr>
        <p:sp>
          <p:nvSpPr>
            <p:cNvPr id="31" name="Freeform 13"/>
            <p:cNvSpPr/>
            <p:nvPr/>
          </p:nvSpPr>
          <p:spPr>
            <a:xfrm>
              <a:off x="0" y="0"/>
              <a:ext cx="1939288" cy="812800"/>
            </a:xfrm>
            <a:custGeom>
              <a:avLst/>
              <a:gdLst/>
              <a:ahLst/>
              <a:cxnLst/>
              <a:rect l="l" t="t" r="r" b="b"/>
              <a:pathLst>
                <a:path w="1939288" h="812800">
                  <a:moveTo>
                    <a:pt x="31227" y="0"/>
                  </a:moveTo>
                  <a:lnTo>
                    <a:pt x="1908060" y="0"/>
                  </a:lnTo>
                  <a:cubicBezTo>
                    <a:pt x="1925307" y="0"/>
                    <a:pt x="1939288" y="13981"/>
                    <a:pt x="1939288" y="31227"/>
                  </a:cubicBezTo>
                  <a:lnTo>
                    <a:pt x="1939288" y="781573"/>
                  </a:lnTo>
                  <a:cubicBezTo>
                    <a:pt x="1939288" y="789855"/>
                    <a:pt x="1935998" y="797797"/>
                    <a:pt x="1930141" y="803654"/>
                  </a:cubicBezTo>
                  <a:cubicBezTo>
                    <a:pt x="1924285" y="809510"/>
                    <a:pt x="1916342" y="812800"/>
                    <a:pt x="1908060" y="812800"/>
                  </a:cubicBezTo>
                  <a:lnTo>
                    <a:pt x="31227" y="812800"/>
                  </a:lnTo>
                  <a:cubicBezTo>
                    <a:pt x="22945" y="812800"/>
                    <a:pt x="15003" y="809510"/>
                    <a:pt x="9146" y="803654"/>
                  </a:cubicBezTo>
                  <a:cubicBezTo>
                    <a:pt x="3290" y="797797"/>
                    <a:pt x="0" y="789855"/>
                    <a:pt x="0" y="781573"/>
                  </a:cubicBezTo>
                  <a:lnTo>
                    <a:pt x="0" y="31227"/>
                  </a:lnTo>
                  <a:cubicBezTo>
                    <a:pt x="0" y="22945"/>
                    <a:pt x="3290" y="15003"/>
                    <a:pt x="9146" y="9146"/>
                  </a:cubicBezTo>
                  <a:cubicBezTo>
                    <a:pt x="15003" y="3290"/>
                    <a:pt x="22945" y="0"/>
                    <a:pt x="3122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32" name="TextBox 14"/>
            <p:cNvSpPr txBox="1"/>
            <p:nvPr/>
          </p:nvSpPr>
          <p:spPr>
            <a:xfrm>
              <a:off x="0" y="-28575"/>
              <a:ext cx="1939288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15"/>
          <p:cNvSpPr txBox="1"/>
          <p:nvPr/>
        </p:nvSpPr>
        <p:spPr>
          <a:xfrm>
            <a:off x="434652" y="3813623"/>
            <a:ext cx="2957932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39"/>
              </a:lnSpc>
              <a:spcBef>
                <a:spcPct val="0"/>
              </a:spcBef>
            </a:pPr>
            <a:r>
              <a:rPr lang="es-CO" sz="2400" b="1" spc="-109" dirty="0" smtClean="0">
                <a:solidFill>
                  <a:srgbClr val="FFFFFF"/>
                </a:solidFill>
                <a:latin typeface="TT Wellingtons Bold"/>
                <a:ea typeface="TT Wellingtons Bold"/>
                <a:cs typeface="TT Wellingtons Bold"/>
                <a:sym typeface="TT Wellingtons Bold"/>
              </a:rPr>
              <a:t>Protocolo Vulnerable </a:t>
            </a:r>
            <a:endParaRPr lang="es-CO" sz="2400" b="1" spc="-109" dirty="0">
              <a:solidFill>
                <a:srgbClr val="FFFFFF"/>
              </a:solidFill>
              <a:latin typeface="TT Wellingtons Bold"/>
              <a:ea typeface="TT Wellingtons Bold"/>
              <a:cs typeface="TT Wellingtons Bold"/>
              <a:sym typeface="TT Wellingtons Bold"/>
            </a:endParaRPr>
          </a:p>
        </p:txBody>
      </p:sp>
      <p:sp>
        <p:nvSpPr>
          <p:cNvPr id="34" name="TextBox 39"/>
          <p:cNvSpPr txBox="1"/>
          <p:nvPr/>
        </p:nvSpPr>
        <p:spPr>
          <a:xfrm>
            <a:off x="422866" y="4151231"/>
            <a:ext cx="3313562" cy="207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20"/>
              </a:lnSpc>
              <a:spcBef>
                <a:spcPct val="0"/>
              </a:spcBef>
            </a:pPr>
            <a:r>
              <a:rPr lang="es-CO" sz="1400" b="1" spc="-55" dirty="0" smtClean="0">
                <a:solidFill>
                  <a:srgbClr val="FFFFFF"/>
                </a:solidFill>
                <a:latin typeface="TT Wellingtons"/>
                <a:ea typeface="TT Wellingtons"/>
                <a:cs typeface="TT Wellingtons"/>
                <a:sym typeface="TT Wellingtons"/>
              </a:rPr>
              <a:t>Mecanismo de carga de </a:t>
            </a:r>
            <a:r>
              <a:rPr lang="es-CO" sz="1400" b="1" spc="-55" dirty="0" err="1" smtClean="0">
                <a:solidFill>
                  <a:srgbClr val="FFFFFF"/>
                </a:solidFill>
                <a:latin typeface="TT Wellingtons"/>
                <a:ea typeface="TT Wellingtons"/>
                <a:cs typeface="TT Wellingtons"/>
                <a:sym typeface="TT Wellingtons"/>
              </a:rPr>
              <a:t>DLLs</a:t>
            </a:r>
            <a:endParaRPr lang="es-CO" sz="1400" b="1" spc="-55" dirty="0">
              <a:solidFill>
                <a:srgbClr val="FFFFFF"/>
              </a:solidFill>
              <a:latin typeface="TT Wellingtons"/>
              <a:ea typeface="TT Wellingtons"/>
              <a:cs typeface="TT Wellingtons"/>
              <a:sym typeface="TT Wellingtons"/>
            </a:endParaRPr>
          </a:p>
          <a:p>
            <a:pPr marL="261938" indent="-261938" algn="l">
              <a:lnSpc>
                <a:spcPts val="1820"/>
              </a:lnSpc>
              <a:spcBef>
                <a:spcPct val="0"/>
              </a:spcBef>
              <a:buFont typeface="+mj-lt"/>
              <a:buAutoNum type="arabicPeriod"/>
            </a:pPr>
            <a:r>
              <a:rPr lang="es-CO" sz="1400" spc="-55" dirty="0" smtClean="0">
                <a:solidFill>
                  <a:srgbClr val="FFFFFF"/>
                </a:solidFill>
                <a:latin typeface="TT Wellingtons"/>
                <a:ea typeface="TT Wellingtons"/>
                <a:cs typeface="TT Wellingtons"/>
                <a:sym typeface="TT Wellingtons"/>
              </a:rPr>
              <a:t>Directorio donde se ejecuta el programa</a:t>
            </a:r>
          </a:p>
          <a:p>
            <a:pPr marL="261938" lvl="0" indent="-261938">
              <a:lnSpc>
                <a:spcPts val="1820"/>
              </a:lnSpc>
              <a:spcBef>
                <a:spcPct val="0"/>
              </a:spcBef>
              <a:buFont typeface="+mj-lt"/>
              <a:buAutoNum type="arabicPeriod"/>
            </a:pPr>
            <a:r>
              <a:rPr lang="es-CO" sz="1400" spc="-55" dirty="0">
                <a:solidFill>
                  <a:srgbClr val="FFFFFF"/>
                </a:solidFill>
                <a:latin typeface="TT Wellingtons"/>
                <a:ea typeface="TT Wellingtons"/>
                <a:cs typeface="TT Wellingtons"/>
                <a:sym typeface="TT Wellingtons"/>
              </a:rPr>
              <a:t>Directorio </a:t>
            </a:r>
            <a:r>
              <a:rPr lang="es-CO" sz="1400" spc="-55" dirty="0" smtClean="0">
                <a:solidFill>
                  <a:srgbClr val="FFFFFF"/>
                </a:solidFill>
                <a:latin typeface="TT Wellingtons"/>
                <a:ea typeface="TT Wellingtons"/>
                <a:cs typeface="TT Wellingtons"/>
                <a:sym typeface="TT Wellingtons"/>
              </a:rPr>
              <a:t>sistema </a:t>
            </a:r>
            <a:r>
              <a:rPr lang="es-ES" altLang="es-ES" sz="1400" spc="-55" dirty="0" smtClean="0">
                <a:solidFill>
                  <a:srgbClr val="FFFFFF"/>
                </a:solidFill>
                <a:latin typeface="TT Wellingtons"/>
                <a:ea typeface="TT Wellingtons"/>
                <a:cs typeface="TT Wellingtons"/>
              </a:rPr>
              <a:t>(C</a:t>
            </a:r>
            <a:r>
              <a:rPr lang="es-ES" altLang="es-ES" sz="1400" spc="-55" dirty="0">
                <a:solidFill>
                  <a:srgbClr val="FFFFFF"/>
                </a:solidFill>
                <a:latin typeface="TT Wellingtons"/>
                <a:ea typeface="TT Wellingtons"/>
                <a:cs typeface="TT Wellingtons"/>
              </a:rPr>
              <a:t>:\Windows\System32</a:t>
            </a:r>
            <a:r>
              <a:rPr lang="es-ES" altLang="es-ES" sz="1400" spc="-55" dirty="0" smtClean="0">
                <a:solidFill>
                  <a:srgbClr val="FFFFFF"/>
                </a:solidFill>
                <a:latin typeface="TT Wellingtons"/>
                <a:ea typeface="TT Wellingtons"/>
                <a:cs typeface="TT Wellingtons"/>
              </a:rPr>
              <a:t>).</a:t>
            </a:r>
          </a:p>
          <a:p>
            <a:pPr marL="261938" indent="-261938">
              <a:lnSpc>
                <a:spcPts val="1820"/>
              </a:lnSpc>
              <a:spcBef>
                <a:spcPct val="0"/>
              </a:spcBef>
              <a:buFont typeface="+mj-lt"/>
              <a:buAutoNum type="arabicPeriod"/>
            </a:pPr>
            <a:r>
              <a:rPr lang="es-ES" altLang="es-ES" sz="1400" spc="-55" dirty="0">
                <a:solidFill>
                  <a:srgbClr val="FFFFFF"/>
                </a:solidFill>
                <a:latin typeface="TT Wellingtons"/>
                <a:ea typeface="TT Wellingtons"/>
                <a:cs typeface="TT Wellingtons"/>
              </a:rPr>
              <a:t>Directorio del sistema de 16 bits (C:\Windows\</a:t>
            </a:r>
            <a:r>
              <a:rPr lang="es-ES" altLang="es-ES" sz="1400" spc="-55" dirty="0" err="1">
                <a:solidFill>
                  <a:srgbClr val="FFFFFF"/>
                </a:solidFill>
                <a:latin typeface="TT Wellingtons"/>
                <a:ea typeface="TT Wellingtons"/>
                <a:cs typeface="TT Wellingtons"/>
              </a:rPr>
              <a:t>System</a:t>
            </a:r>
            <a:r>
              <a:rPr lang="es-ES" altLang="es-ES" sz="1400" spc="-55" dirty="0" smtClean="0">
                <a:solidFill>
                  <a:srgbClr val="FFFFFF"/>
                </a:solidFill>
                <a:latin typeface="TT Wellingtons"/>
                <a:ea typeface="TT Wellingtons"/>
                <a:cs typeface="TT Wellingtons"/>
              </a:rPr>
              <a:t>).</a:t>
            </a:r>
          </a:p>
          <a:p>
            <a:pPr marL="261938" lvl="0" indent="-261938">
              <a:lnSpc>
                <a:spcPts val="1820"/>
              </a:lnSpc>
              <a:spcBef>
                <a:spcPct val="0"/>
              </a:spcBef>
              <a:buFont typeface="+mj-lt"/>
              <a:buAutoNum type="arabicPeriod"/>
            </a:pPr>
            <a:r>
              <a:rPr lang="es-ES" altLang="es-ES" sz="1400" spc="-55" dirty="0">
                <a:solidFill>
                  <a:srgbClr val="FFFFFF"/>
                </a:solidFill>
                <a:latin typeface="TT Wellingtons"/>
                <a:ea typeface="TT Wellingtons"/>
                <a:cs typeface="TT Wellingtons"/>
              </a:rPr>
              <a:t>Directorio de Windows (C:\Windows</a:t>
            </a:r>
            <a:r>
              <a:rPr lang="es-ES" altLang="es-ES" sz="1400" spc="-55" dirty="0" smtClean="0">
                <a:solidFill>
                  <a:srgbClr val="FFFFFF"/>
                </a:solidFill>
                <a:latin typeface="TT Wellingtons"/>
                <a:ea typeface="TT Wellingtons"/>
                <a:cs typeface="TT Wellingtons"/>
              </a:rPr>
              <a:t>).</a:t>
            </a:r>
          </a:p>
          <a:p>
            <a:pPr marL="261938" indent="-261938">
              <a:lnSpc>
                <a:spcPts val="1820"/>
              </a:lnSpc>
              <a:spcBef>
                <a:spcPct val="0"/>
              </a:spcBef>
              <a:buFont typeface="+mj-lt"/>
              <a:buAutoNum type="arabicPeriod"/>
            </a:pPr>
            <a:r>
              <a:rPr lang="es-ES" altLang="es-ES" sz="1400" spc="-55" dirty="0">
                <a:solidFill>
                  <a:srgbClr val="FFFFFF"/>
                </a:solidFill>
                <a:latin typeface="TT Wellingtons"/>
                <a:ea typeface="TT Wellingtons"/>
                <a:cs typeface="TT Wellingtons"/>
              </a:rPr>
              <a:t>Directorios especificados en la variable de entorno PATH </a:t>
            </a:r>
            <a:endParaRPr lang="es-CO" sz="1400" spc="-55" dirty="0">
              <a:solidFill>
                <a:srgbClr val="FFFFFF"/>
              </a:solidFill>
              <a:latin typeface="TT Wellingtons"/>
              <a:ea typeface="TT Wellingtons"/>
              <a:cs typeface="TT Wellingtons"/>
              <a:sym typeface="TT Wellingtons"/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3319957" y="3582330"/>
            <a:ext cx="779161" cy="757537"/>
          </a:xfrm>
          <a:prstGeom prst="rect">
            <a:avLst/>
          </a:prstGeom>
          <a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000" r="-3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 44"/>
          <p:cNvSpPr/>
          <p:nvPr/>
        </p:nvSpPr>
        <p:spPr>
          <a:xfrm flipH="1">
            <a:off x="4176355" y="1794220"/>
            <a:ext cx="730843" cy="407295"/>
          </a:xfrm>
          <a:custGeom>
            <a:avLst/>
            <a:gdLst/>
            <a:ahLst/>
            <a:cxnLst/>
            <a:rect l="l" t="t" r="r" b="b"/>
            <a:pathLst>
              <a:path w="1593964" h="1165042">
                <a:moveTo>
                  <a:pt x="1593964" y="0"/>
                </a:moveTo>
                <a:lnTo>
                  <a:pt x="0" y="0"/>
                </a:lnTo>
                <a:lnTo>
                  <a:pt x="0" y="1165043"/>
                </a:lnTo>
                <a:lnTo>
                  <a:pt x="1593964" y="1165043"/>
                </a:lnTo>
                <a:lnTo>
                  <a:pt x="1593964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39" name="Group 12"/>
          <p:cNvGrpSpPr/>
          <p:nvPr/>
        </p:nvGrpSpPr>
        <p:grpSpPr>
          <a:xfrm>
            <a:off x="401180" y="823366"/>
            <a:ext cx="3798965" cy="2194600"/>
            <a:chOff x="0" y="0"/>
            <a:chExt cx="1939288" cy="812800"/>
          </a:xfrm>
        </p:grpSpPr>
        <p:sp>
          <p:nvSpPr>
            <p:cNvPr id="40" name="Freeform 13"/>
            <p:cNvSpPr/>
            <p:nvPr/>
          </p:nvSpPr>
          <p:spPr>
            <a:xfrm>
              <a:off x="0" y="0"/>
              <a:ext cx="1939288" cy="812800"/>
            </a:xfrm>
            <a:custGeom>
              <a:avLst/>
              <a:gdLst/>
              <a:ahLst/>
              <a:cxnLst/>
              <a:rect l="l" t="t" r="r" b="b"/>
              <a:pathLst>
                <a:path w="1939288" h="812800">
                  <a:moveTo>
                    <a:pt x="31227" y="0"/>
                  </a:moveTo>
                  <a:lnTo>
                    <a:pt x="1908060" y="0"/>
                  </a:lnTo>
                  <a:cubicBezTo>
                    <a:pt x="1925307" y="0"/>
                    <a:pt x="1939288" y="13981"/>
                    <a:pt x="1939288" y="31227"/>
                  </a:cubicBezTo>
                  <a:lnTo>
                    <a:pt x="1939288" y="781573"/>
                  </a:lnTo>
                  <a:cubicBezTo>
                    <a:pt x="1939288" y="789855"/>
                    <a:pt x="1935998" y="797797"/>
                    <a:pt x="1930141" y="803654"/>
                  </a:cubicBezTo>
                  <a:cubicBezTo>
                    <a:pt x="1924285" y="809510"/>
                    <a:pt x="1916342" y="812800"/>
                    <a:pt x="1908060" y="812800"/>
                  </a:cubicBezTo>
                  <a:lnTo>
                    <a:pt x="31227" y="812800"/>
                  </a:lnTo>
                  <a:cubicBezTo>
                    <a:pt x="22945" y="812800"/>
                    <a:pt x="15003" y="809510"/>
                    <a:pt x="9146" y="803654"/>
                  </a:cubicBezTo>
                  <a:cubicBezTo>
                    <a:pt x="3290" y="797797"/>
                    <a:pt x="0" y="789855"/>
                    <a:pt x="0" y="781573"/>
                  </a:cubicBezTo>
                  <a:lnTo>
                    <a:pt x="0" y="31227"/>
                  </a:lnTo>
                  <a:cubicBezTo>
                    <a:pt x="0" y="22945"/>
                    <a:pt x="3290" y="15003"/>
                    <a:pt x="9146" y="9146"/>
                  </a:cubicBezTo>
                  <a:cubicBezTo>
                    <a:pt x="15003" y="3290"/>
                    <a:pt x="22945" y="0"/>
                    <a:pt x="3122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1" name="TextBox 14"/>
            <p:cNvSpPr txBox="1"/>
            <p:nvPr/>
          </p:nvSpPr>
          <p:spPr>
            <a:xfrm>
              <a:off x="0" y="-28575"/>
              <a:ext cx="1939288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TextBox 15"/>
          <p:cNvSpPr txBox="1"/>
          <p:nvPr/>
        </p:nvSpPr>
        <p:spPr>
          <a:xfrm>
            <a:off x="567433" y="909437"/>
            <a:ext cx="300974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39"/>
              </a:lnSpc>
              <a:spcBef>
                <a:spcPct val="0"/>
              </a:spcBef>
            </a:pPr>
            <a:r>
              <a:rPr lang="es-CO" sz="2400" b="1" spc="-109" dirty="0" smtClean="0">
                <a:solidFill>
                  <a:srgbClr val="FFFFFF"/>
                </a:solidFill>
                <a:latin typeface="TT Wellingtons Bold"/>
                <a:ea typeface="TT Wellingtons Bold"/>
                <a:cs typeface="TT Wellingtons Bold"/>
                <a:sym typeface="TT Wellingtons Bold"/>
              </a:rPr>
              <a:t>Impacto Vulnerabilidad </a:t>
            </a:r>
            <a:endParaRPr lang="es-CO" sz="2400" b="1" spc="-109" dirty="0">
              <a:solidFill>
                <a:srgbClr val="FFFFFF"/>
              </a:solidFill>
              <a:latin typeface="TT Wellingtons Bold"/>
              <a:ea typeface="TT Wellingtons Bold"/>
              <a:cs typeface="TT Wellingtons Bold"/>
              <a:sym typeface="TT Wellingtons Bold"/>
            </a:endParaRPr>
          </a:p>
        </p:txBody>
      </p:sp>
      <p:sp>
        <p:nvSpPr>
          <p:cNvPr id="43" name="TextBox 39"/>
          <p:cNvSpPr txBox="1"/>
          <p:nvPr/>
        </p:nvSpPr>
        <p:spPr>
          <a:xfrm>
            <a:off x="539190" y="1467814"/>
            <a:ext cx="2616697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1820"/>
              </a:lnSpc>
              <a:spcBef>
                <a:spcPct val="0"/>
              </a:spcBef>
              <a:buFontTx/>
              <a:buChar char="-"/>
            </a:pPr>
            <a:r>
              <a:rPr lang="es-CO" sz="1300" spc="-55" dirty="0" smtClean="0">
                <a:solidFill>
                  <a:srgbClr val="FFFFFF"/>
                </a:solidFill>
                <a:latin typeface="TT Wellingtons"/>
                <a:ea typeface="TT Wellingtons"/>
                <a:cs typeface="TT Wellingtons"/>
                <a:sym typeface="TT Wellingtons"/>
              </a:rPr>
              <a:t>Ejecución código arbitrario en el Sistema</a:t>
            </a:r>
          </a:p>
          <a:p>
            <a:pPr marL="285750" indent="-285750" algn="l">
              <a:lnSpc>
                <a:spcPts val="1820"/>
              </a:lnSpc>
              <a:spcBef>
                <a:spcPct val="0"/>
              </a:spcBef>
              <a:buFontTx/>
              <a:buChar char="-"/>
            </a:pPr>
            <a:r>
              <a:rPr lang="es-CO" sz="1300" spc="-55" dirty="0" smtClean="0">
                <a:solidFill>
                  <a:srgbClr val="FFFFFF"/>
                </a:solidFill>
                <a:latin typeface="TT Wellingtons"/>
                <a:ea typeface="TT Wellingtons"/>
                <a:cs typeface="TT Wellingtons"/>
                <a:sym typeface="TT Wellingtons"/>
              </a:rPr>
              <a:t>Escalada de privilegios si se ejecuta con permisos elevados</a:t>
            </a:r>
          </a:p>
          <a:p>
            <a:pPr marL="285750" indent="-285750" algn="l">
              <a:lnSpc>
                <a:spcPts val="1820"/>
              </a:lnSpc>
              <a:spcBef>
                <a:spcPct val="0"/>
              </a:spcBef>
              <a:buFontTx/>
              <a:buChar char="-"/>
            </a:pPr>
            <a:r>
              <a:rPr lang="es-CO" sz="1300" spc="-55" dirty="0" smtClean="0">
                <a:solidFill>
                  <a:srgbClr val="FFFFFF"/>
                </a:solidFill>
                <a:latin typeface="TT Wellingtons"/>
                <a:ea typeface="TT Wellingtons"/>
                <a:cs typeface="TT Wellingtons"/>
                <a:sym typeface="TT Wellingtons"/>
              </a:rPr>
              <a:t>Robo de información y control de sistemas por parte del atacante</a:t>
            </a:r>
          </a:p>
        </p:txBody>
      </p:sp>
      <p:sp>
        <p:nvSpPr>
          <p:cNvPr id="9" name="Freeform 47"/>
          <p:cNvSpPr/>
          <p:nvPr/>
        </p:nvSpPr>
        <p:spPr>
          <a:xfrm rot="19194381" flipH="1">
            <a:off x="4254475" y="3904937"/>
            <a:ext cx="562965" cy="503507"/>
          </a:xfrm>
          <a:custGeom>
            <a:avLst/>
            <a:gdLst/>
            <a:ahLst/>
            <a:cxnLst/>
            <a:rect l="l" t="t" r="r" b="b"/>
            <a:pathLst>
              <a:path w="719685" h="526024">
                <a:moveTo>
                  <a:pt x="719684" y="0"/>
                </a:moveTo>
                <a:lnTo>
                  <a:pt x="0" y="0"/>
                </a:lnTo>
                <a:lnTo>
                  <a:pt x="0" y="526024"/>
                </a:lnTo>
                <a:lnTo>
                  <a:pt x="719684" y="526024"/>
                </a:lnTo>
                <a:lnTo>
                  <a:pt x="719684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45" name="CuadroTexto 44"/>
          <p:cNvSpPr txBox="1"/>
          <p:nvPr/>
        </p:nvSpPr>
        <p:spPr>
          <a:xfrm>
            <a:off x="7708394" y="1066749"/>
            <a:ext cx="413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i="1" spc="-109" dirty="0" smtClean="0">
                <a:solidFill>
                  <a:srgbClr val="1BB3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Wellingtons Bold"/>
                <a:ea typeface="TT Wellingtons Bold"/>
                <a:cs typeface="TT Wellingtons Bold"/>
              </a:rPr>
              <a:t>1.</a:t>
            </a:r>
            <a:endParaRPr lang="es-CO" sz="2400" b="1" i="1" spc="-109" dirty="0">
              <a:solidFill>
                <a:srgbClr val="1BB3A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Wellingtons Bold"/>
              <a:ea typeface="TT Wellingtons Bold"/>
              <a:cs typeface="TT Wellingtons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7659503" y="3622166"/>
            <a:ext cx="413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i="1" spc="-109" dirty="0">
                <a:solidFill>
                  <a:srgbClr val="1BB3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Wellingtons Bold"/>
                <a:ea typeface="TT Wellingtons Bold"/>
                <a:cs typeface="TT Wellingtons Bold"/>
              </a:rPr>
              <a:t>2</a:t>
            </a:r>
            <a:r>
              <a:rPr lang="es-CO" sz="2400" b="1" i="1" spc="-109" dirty="0" smtClean="0">
                <a:solidFill>
                  <a:srgbClr val="1BB3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Wellingtons Bold"/>
                <a:ea typeface="TT Wellingtons Bold"/>
                <a:cs typeface="TT Wellingtons Bold"/>
              </a:rPr>
              <a:t>.</a:t>
            </a:r>
            <a:endParaRPr lang="es-CO" sz="2400" b="1" i="1" spc="-109" dirty="0">
              <a:solidFill>
                <a:srgbClr val="1BB3A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Wellingtons Bold"/>
              <a:ea typeface="TT Wellingtons Bold"/>
              <a:cs typeface="TT Wellingtons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4182245" y="3526603"/>
            <a:ext cx="413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i="1" spc="-109" dirty="0">
                <a:solidFill>
                  <a:srgbClr val="1BB3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Wellingtons Bold"/>
                <a:ea typeface="TT Wellingtons Bold"/>
                <a:cs typeface="TT Wellingtons Bold"/>
              </a:rPr>
              <a:t>3</a:t>
            </a:r>
            <a:r>
              <a:rPr lang="es-CO" sz="2400" b="1" i="1" spc="-109" dirty="0" smtClean="0">
                <a:solidFill>
                  <a:srgbClr val="1BB3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Wellingtons Bold"/>
                <a:ea typeface="TT Wellingtons Bold"/>
                <a:cs typeface="TT Wellingtons Bold"/>
              </a:rPr>
              <a:t>.</a:t>
            </a:r>
            <a:endParaRPr lang="es-CO" sz="2400" b="1" i="1" spc="-109" dirty="0">
              <a:solidFill>
                <a:srgbClr val="1BB3A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Wellingtons Bold"/>
              <a:ea typeface="TT Wellingtons Bold"/>
              <a:cs typeface="TT Wellingtons Bold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4154197" y="872290"/>
            <a:ext cx="413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i="1" spc="-109" dirty="0" smtClean="0">
                <a:solidFill>
                  <a:srgbClr val="1BB3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Wellingtons Bold"/>
                <a:ea typeface="TT Wellingtons Bold"/>
                <a:cs typeface="TT Wellingtons Bold"/>
              </a:rPr>
              <a:t>4.</a:t>
            </a:r>
            <a:endParaRPr lang="es-CO" sz="2400" b="1" i="1" spc="-109" dirty="0">
              <a:solidFill>
                <a:srgbClr val="1BB3A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Wellingtons Bold"/>
              <a:ea typeface="TT Wellingtons Bold"/>
              <a:cs typeface="TT Wellingtons Bold"/>
            </a:endParaRPr>
          </a:p>
        </p:txBody>
      </p:sp>
      <p:pic>
        <p:nvPicPr>
          <p:cNvPr id="1030" name="Picture 6" descr="New Critical Opera Browser Vulnerability Puts Millions of Users at Risk - Cyber Kendra : r ...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3" r="1481"/>
          <a:stretch/>
        </p:blipFill>
        <p:spPr bwMode="auto">
          <a:xfrm>
            <a:off x="3155887" y="966159"/>
            <a:ext cx="906603" cy="84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248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2000"/>
    </mc:Choice>
    <mc:Fallback>
      <p:transition advTm="52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18769DE1-63A2-EBC9-5409-6184B4DD0C21}"/>
              </a:ext>
            </a:extLst>
          </p:cNvPr>
          <p:cNvGrpSpPr/>
          <p:nvPr/>
        </p:nvGrpSpPr>
        <p:grpSpPr>
          <a:xfrm>
            <a:off x="2560320" y="3110646"/>
            <a:ext cx="6202680" cy="3703783"/>
            <a:chOff x="6212587" y="1639722"/>
            <a:chExt cx="5644011" cy="436090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F2F1131-1781-BFCF-40B7-0D25B520B8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5000"/>
                      </a14:imgEffect>
                      <a14:imgEffect>
                        <a14:colorTemperature colorTemp="4700"/>
                      </a14:imgEffect>
                      <a14:imgEffect>
                        <a14:saturation sat="33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2587" y="1639722"/>
              <a:ext cx="5644011" cy="4360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7DC913EC-9C8C-5E55-FBDA-C973B9B395E7}"/>
                </a:ext>
              </a:extLst>
            </p:cNvPr>
            <p:cNvSpPr txBox="1"/>
            <p:nvPr/>
          </p:nvSpPr>
          <p:spPr>
            <a:xfrm>
              <a:off x="7356102" y="4463443"/>
              <a:ext cx="1074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1603EB7-42CC-6FE1-1216-18EA02D5D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599" y="-187408"/>
            <a:ext cx="7066360" cy="1130799"/>
          </a:xfrm>
        </p:spPr>
        <p:txBody>
          <a:bodyPr>
            <a:normAutofit fontScale="90000"/>
          </a:bodyPr>
          <a:lstStyle/>
          <a:p>
            <a:r>
              <a:rPr lang="es-CO" sz="4000" dirty="0" smtClean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TECNICA </a:t>
            </a:r>
            <a:r>
              <a:rPr lang="es-CO" sz="4000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</a:t>
            </a:r>
            <a:r>
              <a:rPr lang="es-CO" sz="4000" dirty="0" smtClean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EXPLOTACIÓN</a:t>
            </a:r>
            <a:r>
              <a:rPr lang="es-CO" sz="4000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s-CO" sz="4000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Opera DLL search order hijacking (CVE-2018-18913)</a:t>
            </a:r>
            <a:endParaRPr lang="es-CO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296302" y="959888"/>
            <a:ext cx="5276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 </a:t>
            </a:r>
            <a:r>
              <a:rPr lang="es-CO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realiza mediante los siguientes pasos:</a:t>
            </a:r>
          </a:p>
        </p:txBody>
      </p:sp>
      <p:grpSp>
        <p:nvGrpSpPr>
          <p:cNvPr id="63" name="Group 23"/>
          <p:cNvGrpSpPr/>
          <p:nvPr/>
        </p:nvGrpSpPr>
        <p:grpSpPr>
          <a:xfrm>
            <a:off x="1028700" y="1407192"/>
            <a:ext cx="10385260" cy="608480"/>
            <a:chOff x="0" y="0"/>
            <a:chExt cx="18695648" cy="892387"/>
          </a:xfrm>
        </p:grpSpPr>
        <p:sp>
          <p:nvSpPr>
            <p:cNvPr id="64" name="TextBox 24"/>
            <p:cNvSpPr txBox="1"/>
            <p:nvPr/>
          </p:nvSpPr>
          <p:spPr>
            <a:xfrm>
              <a:off x="0" y="-104775"/>
              <a:ext cx="804493" cy="992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 b="1" spc="752" dirty="0">
                  <a:solidFill>
                    <a:srgbClr val="2B4B82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1</a:t>
              </a:r>
            </a:p>
          </p:txBody>
        </p:sp>
        <p:sp>
          <p:nvSpPr>
            <p:cNvPr id="65" name="TextBox 25"/>
            <p:cNvSpPr txBox="1"/>
            <p:nvPr/>
          </p:nvSpPr>
          <p:spPr>
            <a:xfrm>
              <a:off x="4575484" y="-104775"/>
              <a:ext cx="804493" cy="992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 b="1" spc="752">
                  <a:solidFill>
                    <a:srgbClr val="2B4B82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2</a:t>
              </a:r>
            </a:p>
          </p:txBody>
        </p:sp>
        <p:sp>
          <p:nvSpPr>
            <p:cNvPr id="66" name="TextBox 26"/>
            <p:cNvSpPr txBox="1"/>
            <p:nvPr/>
          </p:nvSpPr>
          <p:spPr>
            <a:xfrm>
              <a:off x="8926794" y="-104775"/>
              <a:ext cx="804493" cy="992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 b="1" spc="752">
                  <a:solidFill>
                    <a:srgbClr val="2B4B82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3</a:t>
              </a:r>
            </a:p>
          </p:txBody>
        </p:sp>
        <p:sp>
          <p:nvSpPr>
            <p:cNvPr id="67" name="TextBox 27"/>
            <p:cNvSpPr txBox="1"/>
            <p:nvPr/>
          </p:nvSpPr>
          <p:spPr>
            <a:xfrm>
              <a:off x="13670775" y="-104775"/>
              <a:ext cx="804493" cy="992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 b="1" spc="752">
                  <a:solidFill>
                    <a:srgbClr val="2B4B82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4</a:t>
              </a:r>
            </a:p>
          </p:txBody>
        </p:sp>
        <p:sp>
          <p:nvSpPr>
            <p:cNvPr id="68" name="TextBox 28"/>
            <p:cNvSpPr txBox="1"/>
            <p:nvPr/>
          </p:nvSpPr>
          <p:spPr>
            <a:xfrm>
              <a:off x="17891155" y="-104775"/>
              <a:ext cx="804493" cy="992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 b="1" spc="752">
                  <a:solidFill>
                    <a:srgbClr val="2B4B82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5</a:t>
              </a:r>
            </a:p>
          </p:txBody>
        </p:sp>
        <p:sp>
          <p:nvSpPr>
            <p:cNvPr id="69" name="AutoShape 29"/>
            <p:cNvSpPr/>
            <p:nvPr/>
          </p:nvSpPr>
          <p:spPr>
            <a:xfrm>
              <a:off x="804493" y="395393"/>
              <a:ext cx="3529461" cy="0"/>
            </a:xfrm>
            <a:prstGeom prst="line">
              <a:avLst/>
            </a:prstGeom>
            <a:ln w="38100" cap="flat">
              <a:solidFill>
                <a:srgbClr val="2B4B8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0" name="AutoShape 30"/>
            <p:cNvSpPr/>
            <p:nvPr/>
          </p:nvSpPr>
          <p:spPr>
            <a:xfrm>
              <a:off x="5397334" y="382693"/>
              <a:ext cx="3529461" cy="0"/>
            </a:xfrm>
            <a:prstGeom prst="line">
              <a:avLst/>
            </a:prstGeom>
            <a:ln w="38100" cap="flat">
              <a:solidFill>
                <a:srgbClr val="2B4B8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1" name="AutoShape 31"/>
            <p:cNvSpPr/>
            <p:nvPr/>
          </p:nvSpPr>
          <p:spPr>
            <a:xfrm>
              <a:off x="9980379" y="382693"/>
              <a:ext cx="3529461" cy="0"/>
            </a:xfrm>
            <a:prstGeom prst="line">
              <a:avLst/>
            </a:prstGeom>
            <a:ln w="38100" cap="flat">
              <a:solidFill>
                <a:srgbClr val="2B4B8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2" name="AutoShape 32"/>
            <p:cNvSpPr/>
            <p:nvPr/>
          </p:nvSpPr>
          <p:spPr>
            <a:xfrm>
              <a:off x="14361695" y="382693"/>
              <a:ext cx="3529461" cy="0"/>
            </a:xfrm>
            <a:prstGeom prst="line">
              <a:avLst/>
            </a:prstGeom>
            <a:ln w="38100" cap="flat">
              <a:solidFill>
                <a:srgbClr val="2B4B82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3" name="TextBox 8"/>
          <p:cNvSpPr txBox="1"/>
          <p:nvPr/>
        </p:nvSpPr>
        <p:spPr>
          <a:xfrm>
            <a:off x="66598" y="1821293"/>
            <a:ext cx="245940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400" b="1" u="sng" spc="478" dirty="0">
                <a:solidFill>
                  <a:srgbClr val="06478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Josefin Sans Bold"/>
                <a:cs typeface="Arial" panose="020B0604020202020204" pitchFamily="34" charset="0"/>
                <a:sym typeface="Josefin Sans Bold"/>
              </a:rPr>
              <a:t>PASO</a:t>
            </a:r>
          </a:p>
        </p:txBody>
      </p:sp>
      <p:sp>
        <p:nvSpPr>
          <p:cNvPr id="74" name="TextBox 8"/>
          <p:cNvSpPr txBox="1"/>
          <p:nvPr/>
        </p:nvSpPr>
        <p:spPr>
          <a:xfrm>
            <a:off x="2564079" y="1877507"/>
            <a:ext cx="2459408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400" b="1" u="sng" spc="478" dirty="0">
                <a:solidFill>
                  <a:srgbClr val="06478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Josefin Sans Bold"/>
                <a:cs typeface="Arial" panose="020B0604020202020204" pitchFamily="34" charset="0"/>
                <a:sym typeface="Josefin Sans Bold"/>
              </a:rPr>
              <a:t>PASO</a:t>
            </a:r>
          </a:p>
        </p:txBody>
      </p:sp>
      <p:sp>
        <p:nvSpPr>
          <p:cNvPr id="75" name="TextBox 8"/>
          <p:cNvSpPr txBox="1"/>
          <p:nvPr/>
        </p:nvSpPr>
        <p:spPr>
          <a:xfrm>
            <a:off x="9933133" y="1808545"/>
            <a:ext cx="2459408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400" b="1" u="sng" spc="478" dirty="0">
                <a:solidFill>
                  <a:srgbClr val="06478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Josefin Sans Bold"/>
                <a:cs typeface="Arial" panose="020B0604020202020204" pitchFamily="34" charset="0"/>
                <a:sym typeface="Josefin Sans Bold"/>
              </a:rPr>
              <a:t>PASO</a:t>
            </a:r>
          </a:p>
        </p:txBody>
      </p:sp>
      <p:sp>
        <p:nvSpPr>
          <p:cNvPr id="76" name="TextBox 8"/>
          <p:cNvSpPr txBox="1"/>
          <p:nvPr/>
        </p:nvSpPr>
        <p:spPr>
          <a:xfrm>
            <a:off x="7570748" y="1821293"/>
            <a:ext cx="2459408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400" b="1" u="sng" spc="478" dirty="0">
                <a:solidFill>
                  <a:srgbClr val="06478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Josefin Sans Bold"/>
                <a:cs typeface="Arial" panose="020B0604020202020204" pitchFamily="34" charset="0"/>
                <a:sym typeface="Josefin Sans Bold"/>
              </a:rPr>
              <a:t>PASO</a:t>
            </a:r>
          </a:p>
        </p:txBody>
      </p:sp>
      <p:sp>
        <p:nvSpPr>
          <p:cNvPr id="77" name="TextBox 8"/>
          <p:cNvSpPr txBox="1"/>
          <p:nvPr/>
        </p:nvSpPr>
        <p:spPr>
          <a:xfrm>
            <a:off x="4947260" y="1822603"/>
            <a:ext cx="2459408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400" b="1" u="sng" spc="478" dirty="0">
                <a:solidFill>
                  <a:srgbClr val="06478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Josefin Sans Bold"/>
                <a:cs typeface="Arial" panose="020B0604020202020204" pitchFamily="34" charset="0"/>
                <a:sym typeface="Josefin Sans Bold"/>
              </a:rPr>
              <a:t>PASO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240254" y="2305589"/>
            <a:ext cx="2102870" cy="3722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1600" b="1" kern="100" dirty="0" smtClean="0">
                <a:solidFill>
                  <a:srgbClr val="0070C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Creación de un Paquete Malicioso: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1600" kern="100" dirty="0" smtClean="0"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 </a:t>
            </a:r>
            <a:r>
              <a:rPr lang="es-CO" sz="1600" kern="100" dirty="0"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atacante prepara un archivo ZIP que contiene: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1600" b="1" kern="100" dirty="0"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 archivo HTML </a:t>
            </a:r>
            <a:r>
              <a:rPr lang="es-CO" sz="1600" b="1" kern="100" dirty="0" smtClean="0"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malicioso</a:t>
            </a:r>
            <a:r>
              <a:rPr lang="es-CO" sz="1600" kern="100" dirty="0" smtClean="0"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CO" sz="1600" kern="100" dirty="0"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diseñado para cargar una DLL cuando se abre. </a:t>
            </a:r>
            <a:r>
              <a:rPr lang="es-CO" sz="1600" b="1" kern="100" dirty="0"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Una DLL maliciosa</a:t>
            </a:r>
            <a:r>
              <a:rPr lang="es-CO" sz="1600" kern="100" dirty="0"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Esta biblioteca contiene el código que se desea ejecutar en el sistema de la víctima. </a:t>
            </a:r>
          </a:p>
        </p:txBody>
      </p:sp>
      <p:sp>
        <p:nvSpPr>
          <p:cNvPr id="83" name="Rectángulo 82"/>
          <p:cNvSpPr/>
          <p:nvPr/>
        </p:nvSpPr>
        <p:spPr>
          <a:xfrm>
            <a:off x="2516780" y="2313611"/>
            <a:ext cx="2224267" cy="3093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1600" b="1" kern="100" dirty="0" smtClean="0">
                <a:solidFill>
                  <a:srgbClr val="0070C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Distribución de un Paquete Malicioso: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1600" b="1" kern="100" dirty="0" smtClean="0">
                <a:solidFill>
                  <a:srgbClr val="0070C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1600" kern="1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atacante distribuye el archivo ZIP a la víctima, lo que puede </a:t>
            </a:r>
            <a:r>
              <a:rPr lang="es-CO" sz="1600" kern="100" dirty="0" smtClean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hacer </a:t>
            </a:r>
            <a:r>
              <a:rPr lang="es-CO" sz="1600" kern="1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través de correos electrónicos, descargas de sitios web maliciosos, o mediante ingeniería social para que la víctima descomprima y ejecute el contenido</a:t>
            </a:r>
            <a:endParaRPr lang="es-CO" sz="1600" kern="100" dirty="0">
              <a:latin typeface="Arial Narrow" panose="020B0606020202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Rectángulo 83"/>
          <p:cNvSpPr/>
          <p:nvPr/>
        </p:nvSpPr>
        <p:spPr>
          <a:xfrm>
            <a:off x="5057295" y="2351122"/>
            <a:ext cx="2307202" cy="2873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1600" b="1" kern="100" dirty="0" smtClean="0">
                <a:solidFill>
                  <a:srgbClr val="0070C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Descomprensión y Ejecución: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1600" kern="100" dirty="0" smtClean="0"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victima: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s-CO" sz="1600" kern="100" dirty="0" smtClean="0"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Descomprime </a:t>
            </a:r>
            <a:r>
              <a:rPr lang="es-CO" sz="1600" kern="100" dirty="0"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 archivo ZIP en su </a:t>
            </a:r>
            <a:r>
              <a:rPr lang="es-CO" sz="1600" kern="100" dirty="0" smtClean="0"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sistema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s-CO" sz="1600" kern="100" dirty="0" smtClean="0"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Abre </a:t>
            </a:r>
            <a:r>
              <a:rPr lang="es-CO" sz="1600" kern="100" dirty="0"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 archivo HTML desde el directorio donde descomprimió el ZIP.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s-CO" sz="1600" kern="100" dirty="0">
              <a:latin typeface="Arial Narrow" panose="020B0606020202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Rectángulo 85"/>
          <p:cNvSpPr/>
          <p:nvPr/>
        </p:nvSpPr>
        <p:spPr>
          <a:xfrm>
            <a:off x="7364498" y="2228965"/>
            <a:ext cx="2696972" cy="3561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1600" b="1" kern="100" dirty="0" smtClean="0">
                <a:solidFill>
                  <a:srgbClr val="0070C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Carga de la DLL Maliciosa: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1600" kern="100" dirty="0" smtClean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Cuando </a:t>
            </a:r>
            <a:r>
              <a:rPr lang="es-CO" sz="1600" kern="1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víctima abre el archivo HTML en el navegador </a:t>
            </a:r>
            <a:r>
              <a:rPr lang="es-CO" sz="1600" b="1" kern="1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</a:t>
            </a:r>
            <a:r>
              <a:rPr lang="es-CO" sz="1600" kern="1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600" kern="100" dirty="0"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ctr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CO" sz="1600" kern="1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 busca las DLL necesarias para el funcionamiento del HTML en el directorio </a:t>
            </a:r>
            <a:r>
              <a:rPr lang="es-CO" sz="1600" kern="100" dirty="0" smtClean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actual.</a:t>
            </a:r>
            <a:endParaRPr lang="es-CO" sz="1600" kern="100" dirty="0"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ctr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CO" sz="1600" kern="1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la DLL maliciosa está presente en ese directorio, Opera la carga en lugar de buscar la DLL en la ubicación estándar del sistema. </a:t>
            </a:r>
            <a:r>
              <a:rPr lang="es-CO" sz="1600" kern="100" dirty="0" smtClean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 es el "orden de búsqueda" que es explotado.</a:t>
            </a:r>
            <a:endParaRPr lang="es-CO" sz="1600" kern="100" dirty="0"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7" name="Rectángulo 86"/>
          <p:cNvSpPr/>
          <p:nvPr/>
        </p:nvSpPr>
        <p:spPr>
          <a:xfrm>
            <a:off x="10030118" y="2228965"/>
            <a:ext cx="2161881" cy="4352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1600" b="1" kern="100" dirty="0" smtClean="0">
                <a:solidFill>
                  <a:srgbClr val="0070C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Ejecución de Código Arbitrario: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1600" kern="1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 cargar la DLL maliciosa:</a:t>
            </a:r>
            <a:endParaRPr lang="en-US" sz="1600" kern="100" dirty="0"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ctr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CO" sz="1600" b="1" kern="1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</a:t>
            </a:r>
            <a:r>
              <a:rPr lang="es-CO" sz="1600" kern="1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ejecuta el código contenido en la DLL, lo que permite al atacante realizar diversas acciones en el sistema de la víctima, como obtener acceso no autorizado, manipular archivos, o incluso instalar malware adicional.</a:t>
            </a:r>
            <a:endParaRPr lang="en-US" sz="1600" kern="100" dirty="0"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s-CO" sz="1600" kern="100" dirty="0">
              <a:solidFill>
                <a:srgbClr val="0070C0"/>
              </a:solidFill>
              <a:latin typeface="Arial Narrow" panose="020B0606020202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919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3000"/>
    </mc:Choice>
    <mc:Fallback>
      <p:transition advTm="53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85B51B3-7390-F7A7-3F26-A7ADF45067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02977" y="15810"/>
            <a:ext cx="10668457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s-CO" altLang="en-US" sz="3200" dirty="0" smtClean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 DE CATALOGACIÓN DE LOS DIFERENTES COMPONENTES DEL SCORE BASE</a:t>
            </a:r>
            <a:endParaRPr kumimoji="0" lang="es-CO" altLang="en-US" sz="3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052" name="Picture 4" descr="result-generated-image">
            <a:extLst>
              <a:ext uri="{FF2B5EF4-FFF2-40B4-BE49-F238E27FC236}">
                <a16:creationId xmlns:a16="http://schemas.microsoft.com/office/drawing/2014/main" id="{60E5A5F8-2F4A-C268-7BD2-57EB21C8D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73" y="2967316"/>
            <a:ext cx="1169223" cy="93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-generated-image">
            <a:extLst>
              <a:ext uri="{FF2B5EF4-FFF2-40B4-BE49-F238E27FC236}">
                <a16:creationId xmlns:a16="http://schemas.microsoft.com/office/drawing/2014/main" id="{B87EBB02-87E9-58B6-BCF9-8D2185FFD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73" y="4101713"/>
            <a:ext cx="1169223" cy="92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-generated-image">
            <a:extLst>
              <a:ext uri="{FF2B5EF4-FFF2-40B4-BE49-F238E27FC236}">
                <a16:creationId xmlns:a16="http://schemas.microsoft.com/office/drawing/2014/main" id="{2448C15D-1A52-A7AD-8D28-15FDE32C6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73" y="5198213"/>
            <a:ext cx="1180512" cy="95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-generated-image">
            <a:extLst>
              <a:ext uri="{FF2B5EF4-FFF2-40B4-BE49-F238E27FC236}">
                <a16:creationId xmlns:a16="http://schemas.microsoft.com/office/drawing/2014/main" id="{30F8C0ED-527F-3F5D-D3D8-61ADC5C64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973" y="1642001"/>
            <a:ext cx="1041856" cy="9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-generated-image">
            <a:extLst>
              <a:ext uri="{FF2B5EF4-FFF2-40B4-BE49-F238E27FC236}">
                <a16:creationId xmlns:a16="http://schemas.microsoft.com/office/drawing/2014/main" id="{468C1B39-16CD-9761-6CB5-5754B36A0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972" y="2775788"/>
            <a:ext cx="1053728" cy="95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sult-generated-image">
            <a:extLst>
              <a:ext uri="{FF2B5EF4-FFF2-40B4-BE49-F238E27FC236}">
                <a16:creationId xmlns:a16="http://schemas.microsoft.com/office/drawing/2014/main" id="{8548FC7E-35B0-08D7-D4B1-A94644C3E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537" y="3909044"/>
            <a:ext cx="1053726" cy="95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sult-generated-image">
            <a:extLst>
              <a:ext uri="{FF2B5EF4-FFF2-40B4-BE49-F238E27FC236}">
                <a16:creationId xmlns:a16="http://schemas.microsoft.com/office/drawing/2014/main" id="{AAAC913B-69D2-13BF-FCDA-B63C0C6DD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536" y="5039791"/>
            <a:ext cx="1058390" cy="90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1209895" y="1059294"/>
            <a:ext cx="5509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s-CO" altLang="en-US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compone de </a:t>
            </a:r>
            <a:r>
              <a:rPr lang="es-CO" altLang="en-US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ocho métricas principales, a</a:t>
            </a:r>
            <a:r>
              <a:rPr lang="es-CO" altLang="en-US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sí:</a:t>
            </a:r>
            <a:endParaRPr lang="es-CO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Freeform 7"/>
          <p:cNvSpPr/>
          <p:nvPr/>
        </p:nvSpPr>
        <p:spPr>
          <a:xfrm>
            <a:off x="1369296" y="1841028"/>
            <a:ext cx="4268401" cy="948261"/>
          </a:xfrm>
          <a:custGeom>
            <a:avLst/>
            <a:gdLst/>
            <a:ahLst/>
            <a:cxnLst/>
            <a:rect l="l" t="t" r="r" b="b"/>
            <a:pathLst>
              <a:path w="6560297" h="1264348">
                <a:moveTo>
                  <a:pt x="0" y="0"/>
                </a:moveTo>
                <a:lnTo>
                  <a:pt x="6560297" y="0"/>
                </a:lnTo>
                <a:lnTo>
                  <a:pt x="6560297" y="1264348"/>
                </a:lnTo>
                <a:lnTo>
                  <a:pt x="0" y="12643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solidFill>
              <a:srgbClr val="1BB3AB"/>
            </a:solidFill>
          </a:ln>
        </p:spPr>
      </p:sp>
      <p:sp>
        <p:nvSpPr>
          <p:cNvPr id="18" name="Freeform 10"/>
          <p:cNvSpPr/>
          <p:nvPr/>
        </p:nvSpPr>
        <p:spPr>
          <a:xfrm>
            <a:off x="1369296" y="2957248"/>
            <a:ext cx="4268401" cy="948261"/>
          </a:xfrm>
          <a:custGeom>
            <a:avLst/>
            <a:gdLst/>
            <a:ahLst/>
            <a:cxnLst/>
            <a:rect l="l" t="t" r="r" b="b"/>
            <a:pathLst>
              <a:path w="6560297" h="1264348">
                <a:moveTo>
                  <a:pt x="0" y="0"/>
                </a:moveTo>
                <a:lnTo>
                  <a:pt x="6560297" y="0"/>
                </a:lnTo>
                <a:lnTo>
                  <a:pt x="6560297" y="1264348"/>
                </a:lnTo>
                <a:lnTo>
                  <a:pt x="0" y="12643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solidFill>
              <a:srgbClr val="1BB3AB"/>
            </a:solidFill>
          </a:ln>
        </p:spPr>
      </p:sp>
      <p:sp>
        <p:nvSpPr>
          <p:cNvPr id="21" name="Freeform 13"/>
          <p:cNvSpPr/>
          <p:nvPr/>
        </p:nvSpPr>
        <p:spPr>
          <a:xfrm>
            <a:off x="1369296" y="4083599"/>
            <a:ext cx="4268401" cy="948261"/>
          </a:xfrm>
          <a:custGeom>
            <a:avLst/>
            <a:gdLst/>
            <a:ahLst/>
            <a:cxnLst/>
            <a:rect l="l" t="t" r="r" b="b"/>
            <a:pathLst>
              <a:path w="6560297" h="1264348">
                <a:moveTo>
                  <a:pt x="0" y="0"/>
                </a:moveTo>
                <a:lnTo>
                  <a:pt x="6560297" y="0"/>
                </a:lnTo>
                <a:lnTo>
                  <a:pt x="6560297" y="1264348"/>
                </a:lnTo>
                <a:lnTo>
                  <a:pt x="0" y="12643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solidFill>
              <a:srgbClr val="1BB3AB"/>
            </a:solidFill>
          </a:ln>
        </p:spPr>
      </p:sp>
      <p:sp>
        <p:nvSpPr>
          <p:cNvPr id="24" name="Freeform 16"/>
          <p:cNvSpPr/>
          <p:nvPr/>
        </p:nvSpPr>
        <p:spPr>
          <a:xfrm>
            <a:off x="1369296" y="5209950"/>
            <a:ext cx="4268401" cy="948261"/>
          </a:xfrm>
          <a:custGeom>
            <a:avLst/>
            <a:gdLst/>
            <a:ahLst/>
            <a:cxnLst/>
            <a:rect l="l" t="t" r="r" b="b"/>
            <a:pathLst>
              <a:path w="6560297" h="1264348">
                <a:moveTo>
                  <a:pt x="0" y="0"/>
                </a:moveTo>
                <a:lnTo>
                  <a:pt x="6560297" y="0"/>
                </a:lnTo>
                <a:lnTo>
                  <a:pt x="6560297" y="1264348"/>
                </a:lnTo>
                <a:lnTo>
                  <a:pt x="0" y="12643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solidFill>
              <a:srgbClr val="1BB3AB"/>
            </a:solidFill>
          </a:ln>
        </p:spPr>
      </p:sp>
      <p:sp>
        <p:nvSpPr>
          <p:cNvPr id="29" name="Freeform 21"/>
          <p:cNvSpPr/>
          <p:nvPr/>
        </p:nvSpPr>
        <p:spPr>
          <a:xfrm rot="-10800000">
            <a:off x="8745821" y="2964539"/>
            <a:ext cx="1474046" cy="834878"/>
          </a:xfrm>
          <a:custGeom>
            <a:avLst/>
            <a:gdLst/>
            <a:ahLst/>
            <a:cxnLst/>
            <a:rect l="l" t="t" r="r" b="b"/>
            <a:pathLst>
              <a:path w="1525524" h="834878">
                <a:moveTo>
                  <a:pt x="0" y="0"/>
                </a:moveTo>
                <a:lnTo>
                  <a:pt x="1525524" y="0"/>
                </a:lnTo>
                <a:lnTo>
                  <a:pt x="1525524" y="834878"/>
                </a:lnTo>
                <a:lnTo>
                  <a:pt x="0" y="8348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24"/>
          <p:cNvSpPr txBox="1"/>
          <p:nvPr/>
        </p:nvSpPr>
        <p:spPr>
          <a:xfrm>
            <a:off x="1272777" y="2077017"/>
            <a:ext cx="1053091" cy="466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spc="-30">
                <a:solidFill>
                  <a:srgbClr val="1F3E26"/>
                </a:solidFill>
                <a:latin typeface="Calibri" panose="020F0502020204030204" pitchFamily="34" charset="0"/>
                <a:ea typeface="Anantason Expanded Semi-Bold"/>
                <a:cs typeface="Calibri" panose="020F0502020204030204" pitchFamily="34" charset="0"/>
                <a:sym typeface="Anantason Expanded Semi-Bold"/>
              </a:rPr>
              <a:t>1</a:t>
            </a:r>
          </a:p>
        </p:txBody>
      </p:sp>
      <p:sp>
        <p:nvSpPr>
          <p:cNvPr id="31" name="TextBox 25"/>
          <p:cNvSpPr txBox="1"/>
          <p:nvPr/>
        </p:nvSpPr>
        <p:spPr>
          <a:xfrm>
            <a:off x="1272777" y="3193237"/>
            <a:ext cx="1053091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b="1" u="none" strike="noStrike" spc="-30">
                <a:solidFill>
                  <a:srgbClr val="1F3E26"/>
                </a:solidFill>
                <a:latin typeface="Calibri" panose="020F0502020204030204" pitchFamily="34" charset="0"/>
                <a:ea typeface="Anantason Expanded Semi-Bold"/>
                <a:cs typeface="Calibri" panose="020F0502020204030204" pitchFamily="34" charset="0"/>
                <a:sym typeface="Anantason Expanded Semi-Bold"/>
              </a:rPr>
              <a:t>2</a:t>
            </a:r>
          </a:p>
        </p:txBody>
      </p:sp>
      <p:sp>
        <p:nvSpPr>
          <p:cNvPr id="32" name="TextBox 26"/>
          <p:cNvSpPr txBox="1"/>
          <p:nvPr/>
        </p:nvSpPr>
        <p:spPr>
          <a:xfrm>
            <a:off x="1272777" y="4330017"/>
            <a:ext cx="1053091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b="1" u="none" strike="noStrike" spc="-30">
                <a:solidFill>
                  <a:srgbClr val="1F3E26"/>
                </a:solidFill>
                <a:latin typeface="Calibri" panose="020F0502020204030204" pitchFamily="34" charset="0"/>
                <a:ea typeface="Anantason Expanded Semi-Bold"/>
                <a:cs typeface="Calibri" panose="020F0502020204030204" pitchFamily="34" charset="0"/>
                <a:sym typeface="Anantason Expanded Semi-Bold"/>
              </a:rPr>
              <a:t>3</a:t>
            </a:r>
          </a:p>
        </p:txBody>
      </p:sp>
      <p:sp>
        <p:nvSpPr>
          <p:cNvPr id="36" name="TextBox 30"/>
          <p:cNvSpPr txBox="1"/>
          <p:nvPr/>
        </p:nvSpPr>
        <p:spPr>
          <a:xfrm>
            <a:off x="1272777" y="5456368"/>
            <a:ext cx="1053091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b="1" u="none" strike="noStrike" spc="-30">
                <a:solidFill>
                  <a:srgbClr val="1F3E26"/>
                </a:solidFill>
                <a:latin typeface="Calibri" panose="020F0502020204030204" pitchFamily="34" charset="0"/>
                <a:ea typeface="Anantason Expanded Semi-Bold"/>
                <a:cs typeface="Calibri" panose="020F0502020204030204" pitchFamily="34" charset="0"/>
                <a:sym typeface="Anantason Expanded Semi-Bold"/>
              </a:rPr>
              <a:t>4</a:t>
            </a:r>
          </a:p>
        </p:txBody>
      </p:sp>
      <p:sp>
        <p:nvSpPr>
          <p:cNvPr id="3" name="Rectángulo 2"/>
          <p:cNvSpPr/>
          <p:nvPr/>
        </p:nvSpPr>
        <p:spPr>
          <a:xfrm>
            <a:off x="2406902" y="1926018"/>
            <a:ext cx="32307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CO" altLang="en-US" sz="1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Attack</a:t>
            </a:r>
            <a:r>
              <a:rPr lang="es-CO" alt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Vector (Local) </a:t>
            </a:r>
            <a:r>
              <a:rPr lang="es-CO" alt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El atacante debe obtener acceso local, directo – ingeniería social. (DLL).</a:t>
            </a:r>
            <a:endParaRPr lang="es-CO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406902" y="3037583"/>
            <a:ext cx="32307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altLang="en-US" sz="1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Attack</a:t>
            </a:r>
            <a:r>
              <a:rPr lang="es-CO" alt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altLang="en-US" sz="1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Complexity</a:t>
            </a:r>
            <a:r>
              <a:rPr lang="es-CO" alt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(Baja) </a:t>
            </a:r>
            <a:r>
              <a:rPr lang="es-CO" alt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El ataque es </a:t>
            </a:r>
            <a:r>
              <a:rPr lang="es-CO" alt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repetitible</a:t>
            </a:r>
            <a:r>
              <a:rPr lang="es-CO" alt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y determinista. </a:t>
            </a:r>
            <a:endParaRPr lang="es-CO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406902" y="4069630"/>
            <a:ext cx="32307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CO" altLang="en-US" sz="1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Privileges</a:t>
            </a:r>
            <a:r>
              <a:rPr lang="es-CO" alt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altLang="en-US" sz="1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Required</a:t>
            </a:r>
            <a:r>
              <a:rPr lang="es-CO" alt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(Ninguno) </a:t>
            </a:r>
            <a:r>
              <a:rPr lang="es-CO" alt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El atacante no necesita privilegios  especiales. </a:t>
            </a:r>
            <a:endParaRPr lang="es-CO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2406902" y="5221250"/>
            <a:ext cx="32307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altLang="en-US" sz="1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lang="es-CO" alt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altLang="en-US" sz="1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Interaction</a:t>
            </a:r>
            <a:r>
              <a:rPr lang="es-CO" alt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(Requerido) </a:t>
            </a:r>
            <a:r>
              <a:rPr lang="es-CO" alt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Se requiere la interacción de la victima para ejecutar la DLL maliciosa.</a:t>
            </a:r>
            <a:endParaRPr lang="es-CO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Freeform 7"/>
          <p:cNvSpPr/>
          <p:nvPr/>
        </p:nvSpPr>
        <p:spPr>
          <a:xfrm>
            <a:off x="7162163" y="1659569"/>
            <a:ext cx="4754193" cy="948261"/>
          </a:xfrm>
          <a:custGeom>
            <a:avLst/>
            <a:gdLst/>
            <a:ahLst/>
            <a:cxnLst/>
            <a:rect l="l" t="t" r="r" b="b"/>
            <a:pathLst>
              <a:path w="6560297" h="1264348">
                <a:moveTo>
                  <a:pt x="0" y="0"/>
                </a:moveTo>
                <a:lnTo>
                  <a:pt x="6560297" y="0"/>
                </a:lnTo>
                <a:lnTo>
                  <a:pt x="6560297" y="1264348"/>
                </a:lnTo>
                <a:lnTo>
                  <a:pt x="0" y="12643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solidFill>
              <a:srgbClr val="1BB3AB"/>
            </a:solidFill>
          </a:ln>
        </p:spPr>
      </p:sp>
      <p:sp>
        <p:nvSpPr>
          <p:cNvPr id="46" name="Freeform 10"/>
          <p:cNvSpPr/>
          <p:nvPr/>
        </p:nvSpPr>
        <p:spPr>
          <a:xfrm>
            <a:off x="7162163" y="2775789"/>
            <a:ext cx="4754193" cy="948261"/>
          </a:xfrm>
          <a:custGeom>
            <a:avLst/>
            <a:gdLst/>
            <a:ahLst/>
            <a:cxnLst/>
            <a:rect l="l" t="t" r="r" b="b"/>
            <a:pathLst>
              <a:path w="6560297" h="1264348">
                <a:moveTo>
                  <a:pt x="0" y="0"/>
                </a:moveTo>
                <a:lnTo>
                  <a:pt x="6560297" y="0"/>
                </a:lnTo>
                <a:lnTo>
                  <a:pt x="6560297" y="1264348"/>
                </a:lnTo>
                <a:lnTo>
                  <a:pt x="0" y="12643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solidFill>
              <a:srgbClr val="1BB3AB"/>
            </a:solidFill>
          </a:ln>
        </p:spPr>
      </p:sp>
      <p:sp>
        <p:nvSpPr>
          <p:cNvPr id="47" name="Freeform 13"/>
          <p:cNvSpPr/>
          <p:nvPr/>
        </p:nvSpPr>
        <p:spPr>
          <a:xfrm>
            <a:off x="7162163" y="3902140"/>
            <a:ext cx="4754193" cy="948261"/>
          </a:xfrm>
          <a:custGeom>
            <a:avLst/>
            <a:gdLst/>
            <a:ahLst/>
            <a:cxnLst/>
            <a:rect l="l" t="t" r="r" b="b"/>
            <a:pathLst>
              <a:path w="6560297" h="1264348">
                <a:moveTo>
                  <a:pt x="0" y="0"/>
                </a:moveTo>
                <a:lnTo>
                  <a:pt x="6560297" y="0"/>
                </a:lnTo>
                <a:lnTo>
                  <a:pt x="6560297" y="1264348"/>
                </a:lnTo>
                <a:lnTo>
                  <a:pt x="0" y="12643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solidFill>
              <a:srgbClr val="1BB3AB"/>
            </a:solidFill>
          </a:ln>
        </p:spPr>
      </p:sp>
      <p:sp>
        <p:nvSpPr>
          <p:cNvPr id="48" name="Freeform 16"/>
          <p:cNvSpPr/>
          <p:nvPr/>
        </p:nvSpPr>
        <p:spPr>
          <a:xfrm>
            <a:off x="7162163" y="5028491"/>
            <a:ext cx="4754193" cy="948261"/>
          </a:xfrm>
          <a:custGeom>
            <a:avLst/>
            <a:gdLst/>
            <a:ahLst/>
            <a:cxnLst/>
            <a:rect l="l" t="t" r="r" b="b"/>
            <a:pathLst>
              <a:path w="6560297" h="1264348">
                <a:moveTo>
                  <a:pt x="0" y="0"/>
                </a:moveTo>
                <a:lnTo>
                  <a:pt x="6560297" y="0"/>
                </a:lnTo>
                <a:lnTo>
                  <a:pt x="6560297" y="1264348"/>
                </a:lnTo>
                <a:lnTo>
                  <a:pt x="0" y="12643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solidFill>
              <a:srgbClr val="1BB3AB"/>
            </a:solidFill>
          </a:ln>
        </p:spPr>
      </p:sp>
      <p:sp>
        <p:nvSpPr>
          <p:cNvPr id="49" name="TextBox 24"/>
          <p:cNvSpPr txBox="1"/>
          <p:nvPr/>
        </p:nvSpPr>
        <p:spPr>
          <a:xfrm>
            <a:off x="7065645" y="1895558"/>
            <a:ext cx="1172944" cy="466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spc="-30" dirty="0">
                <a:solidFill>
                  <a:srgbClr val="1F3E26"/>
                </a:solidFill>
                <a:latin typeface="Calibri" panose="020F0502020204030204" pitchFamily="34" charset="0"/>
                <a:ea typeface="Anantason Expanded Semi-Bold"/>
                <a:cs typeface="Calibri" panose="020F0502020204030204" pitchFamily="34" charset="0"/>
                <a:sym typeface="Anantason Expanded Semi-Bold"/>
              </a:rPr>
              <a:t>5</a:t>
            </a:r>
          </a:p>
        </p:txBody>
      </p:sp>
      <p:sp>
        <p:nvSpPr>
          <p:cNvPr id="50" name="TextBox 25"/>
          <p:cNvSpPr txBox="1"/>
          <p:nvPr/>
        </p:nvSpPr>
        <p:spPr>
          <a:xfrm>
            <a:off x="7065645" y="3011778"/>
            <a:ext cx="1172944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b="1" spc="-30" dirty="0">
                <a:solidFill>
                  <a:srgbClr val="1F3E26"/>
                </a:solidFill>
                <a:latin typeface="Calibri" panose="020F0502020204030204" pitchFamily="34" charset="0"/>
                <a:ea typeface="Anantason Expanded Semi-Bold"/>
                <a:cs typeface="Calibri" panose="020F0502020204030204" pitchFamily="34" charset="0"/>
                <a:sym typeface="Anantason Expanded Semi-Bold"/>
              </a:rPr>
              <a:t>6</a:t>
            </a:r>
            <a:endParaRPr lang="en-US" sz="3000" b="1" u="none" strike="noStrike" spc="-30" dirty="0">
              <a:solidFill>
                <a:srgbClr val="1F3E26"/>
              </a:solidFill>
              <a:latin typeface="Calibri" panose="020F0502020204030204" pitchFamily="34" charset="0"/>
              <a:ea typeface="Anantason Expanded Semi-Bold"/>
              <a:cs typeface="Calibri" panose="020F0502020204030204" pitchFamily="34" charset="0"/>
              <a:sym typeface="Anantason Expanded Semi-Bold"/>
            </a:endParaRPr>
          </a:p>
        </p:txBody>
      </p:sp>
      <p:sp>
        <p:nvSpPr>
          <p:cNvPr id="51" name="TextBox 26"/>
          <p:cNvSpPr txBox="1"/>
          <p:nvPr/>
        </p:nvSpPr>
        <p:spPr>
          <a:xfrm>
            <a:off x="7065645" y="4148558"/>
            <a:ext cx="1172944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b="1" spc="-30" dirty="0">
                <a:solidFill>
                  <a:srgbClr val="1F3E26"/>
                </a:solidFill>
                <a:latin typeface="Calibri" panose="020F0502020204030204" pitchFamily="34" charset="0"/>
                <a:ea typeface="Anantason Expanded Semi-Bold"/>
                <a:cs typeface="Calibri" panose="020F0502020204030204" pitchFamily="34" charset="0"/>
                <a:sym typeface="Anantason Expanded Semi-Bold"/>
              </a:rPr>
              <a:t>7</a:t>
            </a:r>
            <a:endParaRPr lang="en-US" sz="3000" b="1" u="none" strike="noStrike" spc="-30" dirty="0">
              <a:solidFill>
                <a:srgbClr val="1F3E26"/>
              </a:solidFill>
              <a:latin typeface="Calibri" panose="020F0502020204030204" pitchFamily="34" charset="0"/>
              <a:ea typeface="Anantason Expanded Semi-Bold"/>
              <a:cs typeface="Calibri" panose="020F0502020204030204" pitchFamily="34" charset="0"/>
              <a:sym typeface="Anantason Expanded Semi-Bold"/>
            </a:endParaRPr>
          </a:p>
        </p:txBody>
      </p:sp>
      <p:sp>
        <p:nvSpPr>
          <p:cNvPr id="52" name="TextBox 30"/>
          <p:cNvSpPr txBox="1"/>
          <p:nvPr/>
        </p:nvSpPr>
        <p:spPr>
          <a:xfrm>
            <a:off x="7065645" y="5274909"/>
            <a:ext cx="1172944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b="1" spc="-30" dirty="0">
                <a:solidFill>
                  <a:srgbClr val="1F3E26"/>
                </a:solidFill>
                <a:latin typeface="Calibri" panose="020F0502020204030204" pitchFamily="34" charset="0"/>
                <a:ea typeface="Anantason Expanded Semi-Bold"/>
                <a:cs typeface="Calibri" panose="020F0502020204030204" pitchFamily="34" charset="0"/>
                <a:sym typeface="Anantason Expanded Semi-Bold"/>
              </a:rPr>
              <a:t>8</a:t>
            </a:r>
            <a:endParaRPr lang="en-US" sz="3000" b="1" u="none" strike="noStrike" spc="-30" dirty="0">
              <a:solidFill>
                <a:srgbClr val="1F3E26"/>
              </a:solidFill>
              <a:latin typeface="Calibri" panose="020F0502020204030204" pitchFamily="34" charset="0"/>
              <a:ea typeface="Anantason Expanded Semi-Bold"/>
              <a:cs typeface="Calibri" panose="020F0502020204030204" pitchFamily="34" charset="0"/>
              <a:sym typeface="Anantason Expanded Semi-Bold"/>
            </a:endParaRPr>
          </a:p>
        </p:txBody>
      </p:sp>
      <p:sp>
        <p:nvSpPr>
          <p:cNvPr id="53" name="Rectángulo 52"/>
          <p:cNvSpPr/>
          <p:nvPr/>
        </p:nvSpPr>
        <p:spPr>
          <a:xfrm>
            <a:off x="8199769" y="1676319"/>
            <a:ext cx="371658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CO" altLang="en-US" sz="1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Scope</a:t>
            </a:r>
            <a:r>
              <a:rPr lang="es-CO" alt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(Ninguno)</a:t>
            </a:r>
            <a:r>
              <a:rPr lang="es-CO" altLang="en-US" sz="1500" dirty="0" smtClean="0">
                <a:latin typeface="Calibri" panose="020F0502020204030204" pitchFamily="34" charset="0"/>
                <a:cs typeface="Calibri" panose="020F0502020204030204" pitchFamily="34" charset="0"/>
              </a:rPr>
              <a:t> Los componentes </a:t>
            </a:r>
            <a:r>
              <a:rPr lang="es-CO" altLang="en-US" sz="1500" dirty="0" smtClean="0">
                <a:latin typeface="Calibri" panose="020F0502020204030204" pitchFamily="34" charset="0"/>
                <a:cs typeface="Calibri" panose="020F0502020204030204" pitchFamily="34" charset="0"/>
              </a:rPr>
              <a:t>vulnerables </a:t>
            </a:r>
            <a:r>
              <a:rPr lang="es-CO" altLang="en-US" sz="1500" dirty="0" smtClean="0">
                <a:latin typeface="Calibri" panose="020F0502020204030204" pitchFamily="34" charset="0"/>
                <a:cs typeface="Calibri" panose="020F0502020204030204" pitchFamily="34" charset="0"/>
              </a:rPr>
              <a:t>e impactados sin cambios, son el mismo sistema. </a:t>
            </a:r>
            <a:endParaRPr lang="es-CO" alt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Rectángulo 53"/>
          <p:cNvSpPr/>
          <p:nvPr/>
        </p:nvSpPr>
        <p:spPr>
          <a:xfrm>
            <a:off x="8199769" y="2815180"/>
            <a:ext cx="37165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alt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Confidentialy</a:t>
            </a:r>
            <a:r>
              <a:rPr lang="es-CO" alt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alt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Impact</a:t>
            </a:r>
            <a:r>
              <a:rPr lang="es-CO" alt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(Alto) </a:t>
            </a:r>
            <a:r>
              <a:rPr lang="es-CO" altLang="en-US" sz="1500" dirty="0" smtClean="0">
                <a:latin typeface="Calibri" panose="020F0502020204030204" pitchFamily="34" charset="0"/>
                <a:cs typeface="Calibri" panose="020F0502020204030204" pitchFamily="34" charset="0"/>
              </a:rPr>
              <a:t>Permite al atacante tomar el control de todo el sistema.</a:t>
            </a:r>
            <a:endParaRPr lang="es-CO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Rectángulo 54"/>
          <p:cNvSpPr/>
          <p:nvPr/>
        </p:nvSpPr>
        <p:spPr>
          <a:xfrm>
            <a:off x="8199769" y="3920255"/>
            <a:ext cx="3716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CO" altLang="en-US" sz="1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Integrity</a:t>
            </a:r>
            <a:r>
              <a:rPr lang="es-CO" alt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altLang="en-US" sz="1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Impact</a:t>
            </a:r>
            <a:r>
              <a:rPr lang="es-CO" alt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(Alto)</a:t>
            </a:r>
            <a:r>
              <a:rPr lang="es-CO" alt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Permite al atacante tomar el control de todo el sistema.</a:t>
            </a:r>
          </a:p>
        </p:txBody>
      </p:sp>
      <p:sp>
        <p:nvSpPr>
          <p:cNvPr id="56" name="Rectángulo 55"/>
          <p:cNvSpPr/>
          <p:nvPr/>
        </p:nvSpPr>
        <p:spPr>
          <a:xfrm>
            <a:off x="8199768" y="5039791"/>
            <a:ext cx="37516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altLang="en-US" sz="1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Availability</a:t>
            </a:r>
            <a:r>
              <a:rPr lang="es-CO" alt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altLang="en-US" sz="1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Impact</a:t>
            </a:r>
            <a:r>
              <a:rPr lang="es-CO" alt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(Alto)</a:t>
            </a:r>
            <a:r>
              <a:rPr lang="es-CO" alt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Permite al atacante tomar el control de todo el sistema.</a:t>
            </a:r>
            <a:endParaRPr lang="es-CO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4013B3-7B9B-06D6-186C-4FD48B249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73" y="1841027"/>
            <a:ext cx="1172660" cy="93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691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2000"/>
    </mc:Choice>
    <mc:Fallback>
      <p:transition advTm="52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EE564-89CF-F4BB-7AFD-7D99EF9D5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12" y="3354667"/>
            <a:ext cx="6325906" cy="127775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</a:rPr>
              <a:t>Gracias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6221D0-2A65-3F8A-4F68-3366278802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712" y="116858"/>
            <a:ext cx="2442103" cy="24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53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4579</TotalTime>
  <Words>633</Words>
  <Application>Microsoft Office PowerPoint</Application>
  <PresentationFormat>Panorámica</PresentationFormat>
  <Paragraphs>102</Paragraphs>
  <Slides>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9" baseType="lpstr">
      <vt:lpstr>Anantason Expanded Semi-Bold</vt:lpstr>
      <vt:lpstr>Aptos</vt:lpstr>
      <vt:lpstr>Aptos Display</vt:lpstr>
      <vt:lpstr>Arial</vt:lpstr>
      <vt:lpstr>Arial Narrow</vt:lpstr>
      <vt:lpstr>Calibri</vt:lpstr>
      <vt:lpstr>Josefin Sans Bold</vt:lpstr>
      <vt:lpstr>Lato</vt:lpstr>
      <vt:lpstr>Times New Roman</vt:lpstr>
      <vt:lpstr>TT Wellingtons</vt:lpstr>
      <vt:lpstr>TT Wellingtons Bold</vt:lpstr>
      <vt:lpstr>Tema de Office</vt:lpstr>
      <vt:lpstr>Presentación de PowerPoint</vt:lpstr>
      <vt:lpstr>Presentación de PowerPoint</vt:lpstr>
      <vt:lpstr>Opera DLL Search Order Hijacking (CVE-2018-18913) </vt:lpstr>
      <vt:lpstr>Descripción sistema, servicio y protocolo Vulnerable </vt:lpstr>
      <vt:lpstr>TECNICA DE EXPLOTACIÓN Opera DLL search order hijacking (CVE-2018-18913)</vt:lpstr>
      <vt:lpstr>DESCRIPCIÓN DE CATALOGACIÓN DE LOS DIFERENTES COMPONENTES DEL SCORE BASE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ESDEG 2025</dc:title>
  <dc:subject>COEST</dc:subject>
  <dc:creator>Robert Navarro;Diseñador Gráfico</dc:creator>
  <cp:keywords>Comunicaciones Estrategicas</cp:keywords>
  <cp:lastModifiedBy>Usuario de Windows</cp:lastModifiedBy>
  <cp:revision>74</cp:revision>
  <dcterms:created xsi:type="dcterms:W3CDTF">2024-12-23T18:19:30Z</dcterms:created>
  <dcterms:modified xsi:type="dcterms:W3CDTF">2025-02-12T18:27:05Z</dcterms:modified>
</cp:coreProperties>
</file>